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4"/>
    <p:sldMasterId id="2147483687" r:id="rId5"/>
  </p:sldMasterIdLst>
  <p:notesMasterIdLst>
    <p:notesMasterId r:id="rId18"/>
  </p:notesMasterIdLst>
  <p:sldIdLst>
    <p:sldId id="274" r:id="rId6"/>
    <p:sldId id="258" r:id="rId7"/>
    <p:sldId id="259" r:id="rId8"/>
    <p:sldId id="257" r:id="rId9"/>
    <p:sldId id="260" r:id="rId10"/>
    <p:sldId id="261" r:id="rId11"/>
    <p:sldId id="262" r:id="rId12"/>
    <p:sldId id="263" r:id="rId13"/>
    <p:sldId id="264" r:id="rId14"/>
    <p:sldId id="265" r:id="rId15"/>
    <p:sldId id="276" r:id="rId16"/>
    <p:sldId id="27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34503C-11AF-4B05-8663-9D946EC95346}" v="1" dt="2022-05-27T13:00:06.4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thany Jepchumba" userId="S::bethanycheum@microsoft.com::5b98ecc9-a07f-4709-a743-7c4bbdffe8bf" providerId="AD" clId="Web-{DCD6EE4F-3157-48D1-5C36-5F7B924010EC}"/>
    <pc:docChg chg="modSld">
      <pc:chgData name="Bethany Jepchumba" userId="S::bethanycheum@microsoft.com::5b98ecc9-a07f-4709-a743-7c4bbdffe8bf" providerId="AD" clId="Web-{DCD6EE4F-3157-48D1-5C36-5F7B924010EC}" dt="2022-05-18T08:04:31.086" v="12" actId="20577"/>
      <pc:docMkLst>
        <pc:docMk/>
      </pc:docMkLst>
      <pc:sldChg chg="modSp">
        <pc:chgData name="Bethany Jepchumba" userId="S::bethanycheum@microsoft.com::5b98ecc9-a07f-4709-a743-7c4bbdffe8bf" providerId="AD" clId="Web-{DCD6EE4F-3157-48D1-5C36-5F7B924010EC}" dt="2022-05-18T08:04:31.086" v="12" actId="20577"/>
        <pc:sldMkLst>
          <pc:docMk/>
          <pc:sldMk cId="682217357" sldId="265"/>
        </pc:sldMkLst>
        <pc:spChg chg="mod">
          <ac:chgData name="Bethany Jepchumba" userId="S::bethanycheum@microsoft.com::5b98ecc9-a07f-4709-a743-7c4bbdffe8bf" providerId="AD" clId="Web-{DCD6EE4F-3157-48D1-5C36-5F7B924010EC}" dt="2022-05-18T08:04:31.086" v="12" actId="20577"/>
          <ac:spMkLst>
            <pc:docMk/>
            <pc:sldMk cId="682217357" sldId="265"/>
            <ac:spMk id="2" creationId="{D42878EE-F435-C753-ED9E-6F4B151E2D85}"/>
          </ac:spMkLst>
        </pc:spChg>
      </pc:sldChg>
    </pc:docChg>
  </pc:docChgLst>
  <pc:docChgLst>
    <pc:chgData name="Bethany Jepchumba" userId="5b98ecc9-a07f-4709-a743-7c4bbdffe8bf" providerId="ADAL" clId="{5FD94A72-B028-4206-85A4-3FC7FFDC2E89}"/>
    <pc:docChg chg="undo custSel addSld delSld modSld sldOrd modMainMaster">
      <pc:chgData name="Bethany Jepchumba" userId="5b98ecc9-a07f-4709-a743-7c4bbdffe8bf" providerId="ADAL" clId="{5FD94A72-B028-4206-85A4-3FC7FFDC2E89}" dt="2022-05-17T18:44:30.857" v="751" actId="255"/>
      <pc:docMkLst>
        <pc:docMk/>
      </pc:docMkLst>
      <pc:sldChg chg="modSp del mod">
        <pc:chgData name="Bethany Jepchumba" userId="5b98ecc9-a07f-4709-a743-7c4bbdffe8bf" providerId="ADAL" clId="{5FD94A72-B028-4206-85A4-3FC7FFDC2E89}" dt="2022-05-17T14:06:46.417" v="574" actId="47"/>
        <pc:sldMkLst>
          <pc:docMk/>
          <pc:sldMk cId="109857222" sldId="256"/>
        </pc:sldMkLst>
        <pc:spChg chg="mod">
          <ac:chgData name="Bethany Jepchumba" userId="5b98ecc9-a07f-4709-a743-7c4bbdffe8bf" providerId="ADAL" clId="{5FD94A72-B028-4206-85A4-3FC7FFDC2E89}" dt="2022-05-17T14:01:22.929" v="557" actId="1036"/>
          <ac:spMkLst>
            <pc:docMk/>
            <pc:sldMk cId="109857222" sldId="256"/>
            <ac:spMk id="3" creationId="{00000000-0000-0000-0000-000000000000}"/>
          </ac:spMkLst>
        </pc:spChg>
      </pc:sldChg>
      <pc:sldChg chg="addSp delSp modSp mod setBg">
        <pc:chgData name="Bethany Jepchumba" userId="5b98ecc9-a07f-4709-a743-7c4bbdffe8bf" providerId="ADAL" clId="{5FD94A72-B028-4206-85A4-3FC7FFDC2E89}" dt="2022-05-17T14:10:48.272" v="575"/>
        <pc:sldMkLst>
          <pc:docMk/>
          <pc:sldMk cId="1150723605" sldId="257"/>
        </pc:sldMkLst>
        <pc:spChg chg="add del mod">
          <ac:chgData name="Bethany Jepchumba" userId="5b98ecc9-a07f-4709-a743-7c4bbdffe8bf" providerId="ADAL" clId="{5FD94A72-B028-4206-85A4-3FC7FFDC2E89}" dt="2022-05-17T10:21:43.478" v="50" actId="6549"/>
          <ac:spMkLst>
            <pc:docMk/>
            <pc:sldMk cId="1150723605" sldId="257"/>
            <ac:spMk id="5" creationId="{A9CBAF2C-2C90-462B-3A41-5DA555F489B7}"/>
          </ac:spMkLst>
        </pc:spChg>
      </pc:sldChg>
      <pc:sldChg chg="modSp mod setBg">
        <pc:chgData name="Bethany Jepchumba" userId="5b98ecc9-a07f-4709-a743-7c4bbdffe8bf" providerId="ADAL" clId="{5FD94A72-B028-4206-85A4-3FC7FFDC2E89}" dt="2022-05-17T18:37:13.834" v="741" actId="255"/>
        <pc:sldMkLst>
          <pc:docMk/>
          <pc:sldMk cId="3484265337" sldId="258"/>
        </pc:sldMkLst>
        <pc:spChg chg="mod">
          <ac:chgData name="Bethany Jepchumba" userId="5b98ecc9-a07f-4709-a743-7c4bbdffe8bf" providerId="ADAL" clId="{5FD94A72-B028-4206-85A4-3FC7FFDC2E89}" dt="2022-05-17T14:12:44.383" v="576" actId="16037"/>
          <ac:spMkLst>
            <pc:docMk/>
            <pc:sldMk cId="3484265337" sldId="258"/>
            <ac:spMk id="2" creationId="{31B528EC-4B0C-6A16-7F83-C78BA900DA41}"/>
          </ac:spMkLst>
        </pc:spChg>
        <pc:spChg chg="mod">
          <ac:chgData name="Bethany Jepchumba" userId="5b98ecc9-a07f-4709-a743-7c4bbdffe8bf" providerId="ADAL" clId="{5FD94A72-B028-4206-85A4-3FC7FFDC2E89}" dt="2022-05-17T11:07:04.937" v="553" actId="20577"/>
          <ac:spMkLst>
            <pc:docMk/>
            <pc:sldMk cId="3484265337" sldId="258"/>
            <ac:spMk id="3" creationId="{AF2F6985-B01D-B212-1CF6-5F8CD0C8ADB9}"/>
          </ac:spMkLst>
        </pc:spChg>
        <pc:spChg chg="mod">
          <ac:chgData name="Bethany Jepchumba" userId="5b98ecc9-a07f-4709-a743-7c4bbdffe8bf" providerId="ADAL" clId="{5FD94A72-B028-4206-85A4-3FC7FFDC2E89}" dt="2022-05-17T18:37:13.834" v="741" actId="255"/>
          <ac:spMkLst>
            <pc:docMk/>
            <pc:sldMk cId="3484265337" sldId="258"/>
            <ac:spMk id="5" creationId="{2F4F1AC2-8ED5-2746-FF45-F5975368F6FF}"/>
          </ac:spMkLst>
        </pc:spChg>
      </pc:sldChg>
      <pc:sldChg chg="modSp mod setBg">
        <pc:chgData name="Bethany Jepchumba" userId="5b98ecc9-a07f-4709-a743-7c4bbdffe8bf" providerId="ADAL" clId="{5FD94A72-B028-4206-85A4-3FC7FFDC2E89}" dt="2022-05-17T14:10:48.272" v="575"/>
        <pc:sldMkLst>
          <pc:docMk/>
          <pc:sldMk cId="2698800329" sldId="259"/>
        </pc:sldMkLst>
        <pc:spChg chg="mod">
          <ac:chgData name="Bethany Jepchumba" userId="5b98ecc9-a07f-4709-a743-7c4bbdffe8bf" providerId="ADAL" clId="{5FD94A72-B028-4206-85A4-3FC7FFDC2E89}" dt="2022-05-17T10:21:53.492" v="52" actId="20577"/>
          <ac:spMkLst>
            <pc:docMk/>
            <pc:sldMk cId="2698800329" sldId="259"/>
            <ac:spMk id="5" creationId="{99E265ED-16C4-6003-4AB5-72CA2CC63675}"/>
          </ac:spMkLst>
        </pc:spChg>
      </pc:sldChg>
      <pc:sldChg chg="modSp mod setBg">
        <pc:chgData name="Bethany Jepchumba" userId="5b98ecc9-a07f-4709-a743-7c4bbdffe8bf" providerId="ADAL" clId="{5FD94A72-B028-4206-85A4-3FC7FFDC2E89}" dt="2022-05-17T14:10:48.272" v="575"/>
        <pc:sldMkLst>
          <pc:docMk/>
          <pc:sldMk cId="3568687427" sldId="260"/>
        </pc:sldMkLst>
        <pc:spChg chg="mod">
          <ac:chgData name="Bethany Jepchumba" userId="5b98ecc9-a07f-4709-a743-7c4bbdffe8bf" providerId="ADAL" clId="{5FD94A72-B028-4206-85A4-3FC7FFDC2E89}" dt="2022-05-17T10:21:28.873" v="47" actId="27636"/>
          <ac:spMkLst>
            <pc:docMk/>
            <pc:sldMk cId="3568687427" sldId="260"/>
            <ac:spMk id="5" creationId="{6C45078E-4392-DC09-2412-118321E3B120}"/>
          </ac:spMkLst>
        </pc:spChg>
      </pc:sldChg>
      <pc:sldChg chg="modSp mod">
        <pc:chgData name="Bethany Jepchumba" userId="5b98ecc9-a07f-4709-a743-7c4bbdffe8bf" providerId="ADAL" clId="{5FD94A72-B028-4206-85A4-3FC7FFDC2E89}" dt="2022-05-17T18:37:03.444" v="739" actId="255"/>
        <pc:sldMkLst>
          <pc:docMk/>
          <pc:sldMk cId="1806087476" sldId="261"/>
        </pc:sldMkLst>
        <pc:spChg chg="mod">
          <ac:chgData name="Bethany Jepchumba" userId="5b98ecc9-a07f-4709-a743-7c4bbdffe8bf" providerId="ADAL" clId="{5FD94A72-B028-4206-85A4-3FC7FFDC2E89}" dt="2022-05-17T18:37:03.444" v="739" actId="255"/>
          <ac:spMkLst>
            <pc:docMk/>
            <pc:sldMk cId="1806087476" sldId="261"/>
            <ac:spMk id="5" creationId="{EE1BDD84-0AC3-AFE8-C6EC-52D84ADA8007}"/>
          </ac:spMkLst>
        </pc:spChg>
      </pc:sldChg>
      <pc:sldChg chg="addSp delSp modSp mod setBg">
        <pc:chgData name="Bethany Jepchumba" userId="5b98ecc9-a07f-4709-a743-7c4bbdffe8bf" providerId="ADAL" clId="{5FD94A72-B028-4206-85A4-3FC7FFDC2E89}" dt="2022-05-17T14:10:48.272" v="575"/>
        <pc:sldMkLst>
          <pc:docMk/>
          <pc:sldMk cId="1263285982" sldId="262"/>
        </pc:sldMkLst>
        <pc:spChg chg="del mod">
          <ac:chgData name="Bethany Jepchumba" userId="5b98ecc9-a07f-4709-a743-7c4bbdffe8bf" providerId="ADAL" clId="{5FD94A72-B028-4206-85A4-3FC7FFDC2E89}" dt="2022-05-17T10:28:16.372" v="92" actId="478"/>
          <ac:spMkLst>
            <pc:docMk/>
            <pc:sldMk cId="1263285982" sldId="262"/>
            <ac:spMk id="2" creationId="{C2EE1F57-C447-2CFC-9255-055D7650E3DF}"/>
          </ac:spMkLst>
        </pc:spChg>
        <pc:spChg chg="del">
          <ac:chgData name="Bethany Jepchumba" userId="5b98ecc9-a07f-4709-a743-7c4bbdffe8bf" providerId="ADAL" clId="{5FD94A72-B028-4206-85A4-3FC7FFDC2E89}" dt="2022-05-17T10:26:15.965" v="53"/>
          <ac:spMkLst>
            <pc:docMk/>
            <pc:sldMk cId="1263285982" sldId="262"/>
            <ac:spMk id="3" creationId="{113E6614-7868-9207-C761-E543097C08C4}"/>
          </ac:spMkLst>
        </pc:spChg>
        <pc:spChg chg="mod ord">
          <ac:chgData name="Bethany Jepchumba" userId="5b98ecc9-a07f-4709-a743-7c4bbdffe8bf" providerId="ADAL" clId="{5FD94A72-B028-4206-85A4-3FC7FFDC2E89}" dt="2022-05-17T10:27:41.526" v="58" actId="26606"/>
          <ac:spMkLst>
            <pc:docMk/>
            <pc:sldMk cId="1263285982" sldId="262"/>
            <ac:spMk id="4" creationId="{FD898B2E-B542-6218-8BD1-DFABA185C597}"/>
          </ac:spMkLst>
        </pc:spChg>
        <pc:spChg chg="mod">
          <ac:chgData name="Bethany Jepchumba" userId="5b98ecc9-a07f-4709-a743-7c4bbdffe8bf" providerId="ADAL" clId="{5FD94A72-B028-4206-85A4-3FC7FFDC2E89}" dt="2022-05-17T10:27:41.526" v="58" actId="26606"/>
          <ac:spMkLst>
            <pc:docMk/>
            <pc:sldMk cId="1263285982" sldId="262"/>
            <ac:spMk id="5" creationId="{49858ECE-4923-703C-5917-97338D46C60C}"/>
          </ac:spMkLst>
        </pc:spChg>
        <pc:spChg chg="mod">
          <ac:chgData name="Bethany Jepchumba" userId="5b98ecc9-a07f-4709-a743-7c4bbdffe8bf" providerId="ADAL" clId="{5FD94A72-B028-4206-85A4-3FC7FFDC2E89}" dt="2022-05-17T10:27:41.526" v="58" actId="26606"/>
          <ac:spMkLst>
            <pc:docMk/>
            <pc:sldMk cId="1263285982" sldId="262"/>
            <ac:spMk id="6" creationId="{426E95CA-C6C6-DFE3-B48B-8153BC83C3F2}"/>
          </ac:spMkLst>
        </pc:spChg>
        <pc:spChg chg="add del mod">
          <ac:chgData name="Bethany Jepchumba" userId="5b98ecc9-a07f-4709-a743-7c4bbdffe8bf" providerId="ADAL" clId="{5FD94A72-B028-4206-85A4-3FC7FFDC2E89}" dt="2022-05-17T10:28:01.259" v="62" actId="478"/>
          <ac:spMkLst>
            <pc:docMk/>
            <pc:sldMk cId="1263285982" sldId="262"/>
            <ac:spMk id="8" creationId="{4295CCFC-62F2-74E7-3BC4-BA3EB08267EF}"/>
          </ac:spMkLst>
        </pc:spChg>
        <pc:spChg chg="add del mod">
          <ac:chgData name="Bethany Jepchumba" userId="5b98ecc9-a07f-4709-a743-7c4bbdffe8bf" providerId="ADAL" clId="{5FD94A72-B028-4206-85A4-3FC7FFDC2E89}" dt="2022-05-17T10:28:19.869" v="93" actId="478"/>
          <ac:spMkLst>
            <pc:docMk/>
            <pc:sldMk cId="1263285982" sldId="262"/>
            <ac:spMk id="10" creationId="{CEC9A097-7084-A347-8408-98DBF898B8A0}"/>
          </ac:spMkLst>
        </pc:spChg>
        <pc:spChg chg="add del">
          <ac:chgData name="Bethany Jepchumba" userId="5b98ecc9-a07f-4709-a743-7c4bbdffe8bf" providerId="ADAL" clId="{5FD94A72-B028-4206-85A4-3FC7FFDC2E89}" dt="2022-05-17T10:27:41.526" v="58" actId="26606"/>
          <ac:spMkLst>
            <pc:docMk/>
            <pc:sldMk cId="1263285982" sldId="262"/>
            <ac:spMk id="73" creationId="{870F1165-C2FC-4313-ADED-D8514C00E1EE}"/>
          </ac:spMkLst>
        </pc:spChg>
        <pc:spChg chg="add del">
          <ac:chgData name="Bethany Jepchumba" userId="5b98ecc9-a07f-4709-a743-7c4bbdffe8bf" providerId="ADAL" clId="{5FD94A72-B028-4206-85A4-3FC7FFDC2E89}" dt="2022-05-17T10:27:41.526" v="58" actId="26606"/>
          <ac:spMkLst>
            <pc:docMk/>
            <pc:sldMk cId="1263285982" sldId="262"/>
            <ac:spMk id="75" creationId="{3FD564DD-780E-4279-99FF-A16618E11908}"/>
          </ac:spMkLst>
        </pc:spChg>
        <pc:spChg chg="add del">
          <ac:chgData name="Bethany Jepchumba" userId="5b98ecc9-a07f-4709-a743-7c4bbdffe8bf" providerId="ADAL" clId="{5FD94A72-B028-4206-85A4-3FC7FFDC2E89}" dt="2022-05-17T10:27:41.526" v="58" actId="26606"/>
          <ac:spMkLst>
            <pc:docMk/>
            <pc:sldMk cId="1263285982" sldId="262"/>
            <ac:spMk id="79" creationId="{F5BB14C7-B6E4-427D-AEAC-7A18D089F922}"/>
          </ac:spMkLst>
        </pc:spChg>
        <pc:spChg chg="add">
          <ac:chgData name="Bethany Jepchumba" userId="5b98ecc9-a07f-4709-a743-7c4bbdffe8bf" providerId="ADAL" clId="{5FD94A72-B028-4206-85A4-3FC7FFDC2E89}" dt="2022-05-17T10:27:41.526" v="58" actId="26606"/>
          <ac:spMkLst>
            <pc:docMk/>
            <pc:sldMk cId="1263285982" sldId="262"/>
            <ac:spMk id="139" creationId="{8FBA68A5-A7C7-4D91-AB95-6E0B6FFD8743}"/>
          </ac:spMkLst>
        </pc:spChg>
        <pc:spChg chg="add">
          <ac:chgData name="Bethany Jepchumba" userId="5b98ecc9-a07f-4709-a743-7c4bbdffe8bf" providerId="ADAL" clId="{5FD94A72-B028-4206-85A4-3FC7FFDC2E89}" dt="2022-05-17T10:27:41.526" v="58" actId="26606"/>
          <ac:spMkLst>
            <pc:docMk/>
            <pc:sldMk cId="1263285982" sldId="262"/>
            <ac:spMk id="141" creationId="{DA4051E3-92B2-42FC-BB3D-372E4A614439}"/>
          </ac:spMkLst>
        </pc:spChg>
        <pc:spChg chg="add">
          <ac:chgData name="Bethany Jepchumba" userId="5b98ecc9-a07f-4709-a743-7c4bbdffe8bf" providerId="ADAL" clId="{5FD94A72-B028-4206-85A4-3FC7FFDC2E89}" dt="2022-05-17T10:27:41.526" v="58" actId="26606"/>
          <ac:spMkLst>
            <pc:docMk/>
            <pc:sldMk cId="1263285982" sldId="262"/>
            <ac:spMk id="149" creationId="{551580BD-7D80-4957-A58D-916E994AB787}"/>
          </ac:spMkLst>
        </pc:spChg>
        <pc:spChg chg="add">
          <ac:chgData name="Bethany Jepchumba" userId="5b98ecc9-a07f-4709-a743-7c4bbdffe8bf" providerId="ADAL" clId="{5FD94A72-B028-4206-85A4-3FC7FFDC2E89}" dt="2022-05-17T10:27:41.526" v="58" actId="26606"/>
          <ac:spMkLst>
            <pc:docMk/>
            <pc:sldMk cId="1263285982" sldId="262"/>
            <ac:spMk id="151" creationId="{5BDD2E98-F85F-4C9F-B090-4DF4DA71570B}"/>
          </ac:spMkLst>
        </pc:spChg>
        <pc:spChg chg="add">
          <ac:chgData name="Bethany Jepchumba" userId="5b98ecc9-a07f-4709-a743-7c4bbdffe8bf" providerId="ADAL" clId="{5FD94A72-B028-4206-85A4-3FC7FFDC2E89}" dt="2022-05-17T10:27:41.526" v="58" actId="26606"/>
          <ac:spMkLst>
            <pc:docMk/>
            <pc:sldMk cId="1263285982" sldId="262"/>
            <ac:spMk id="153" creationId="{2619FA3B-6977-47DB-8048-B342BD3BE785}"/>
          </ac:spMkLst>
        </pc:spChg>
        <pc:spChg chg="add">
          <ac:chgData name="Bethany Jepchumba" userId="5b98ecc9-a07f-4709-a743-7c4bbdffe8bf" providerId="ADAL" clId="{5FD94A72-B028-4206-85A4-3FC7FFDC2E89}" dt="2022-05-17T10:27:41.526" v="58" actId="26606"/>
          <ac:spMkLst>
            <pc:docMk/>
            <pc:sldMk cId="1263285982" sldId="262"/>
            <ac:spMk id="155" creationId="{CB59DE95-F3B9-4A35-9681-78FA926F024B}"/>
          </ac:spMkLst>
        </pc:spChg>
        <pc:spChg chg="add del mod">
          <ac:chgData name="Bethany Jepchumba" userId="5b98ecc9-a07f-4709-a743-7c4bbdffe8bf" providerId="ADAL" clId="{5FD94A72-B028-4206-85A4-3FC7FFDC2E89}" dt="2022-05-17T10:28:12.674" v="91" actId="20577"/>
          <ac:spMkLst>
            <pc:docMk/>
            <pc:sldMk cId="1263285982" sldId="262"/>
            <ac:spMk id="1030" creationId="{4B888FA9-0F95-5996-A8C6-6AB24E445F58}"/>
          </ac:spMkLst>
        </pc:spChg>
        <pc:picChg chg="add mod ord">
          <ac:chgData name="Bethany Jepchumba" userId="5b98ecc9-a07f-4709-a743-7c4bbdffe8bf" providerId="ADAL" clId="{5FD94A72-B028-4206-85A4-3FC7FFDC2E89}" dt="2022-05-17T10:36:08.092" v="344" actId="1038"/>
          <ac:picMkLst>
            <pc:docMk/>
            <pc:sldMk cId="1263285982" sldId="262"/>
            <ac:picMk id="1026" creationId="{7F29247F-1110-8D47-5946-B53D6CDB003C}"/>
          </ac:picMkLst>
        </pc:picChg>
        <pc:cxnChg chg="add del">
          <ac:chgData name="Bethany Jepchumba" userId="5b98ecc9-a07f-4709-a743-7c4bbdffe8bf" providerId="ADAL" clId="{5FD94A72-B028-4206-85A4-3FC7FFDC2E89}" dt="2022-05-17T10:27:41.526" v="58" actId="26606"/>
          <ac:cxnSpMkLst>
            <pc:docMk/>
            <pc:sldMk cId="1263285982" sldId="262"/>
            <ac:cxnSpMk id="77" creationId="{ABAD74CF-CB22-463B-9031-D3BE16111B9B}"/>
          </ac:cxnSpMkLst>
        </pc:cxnChg>
        <pc:cxnChg chg="add del">
          <ac:chgData name="Bethany Jepchumba" userId="5b98ecc9-a07f-4709-a743-7c4bbdffe8bf" providerId="ADAL" clId="{5FD94A72-B028-4206-85A4-3FC7FFDC2E89}" dt="2022-05-17T10:27:41.526" v="58" actId="26606"/>
          <ac:cxnSpMkLst>
            <pc:docMk/>
            <pc:sldMk cId="1263285982" sldId="262"/>
            <ac:cxnSpMk id="81" creationId="{82B589D1-AB2D-469C-960E-40C719BA8281}"/>
          </ac:cxnSpMkLst>
        </pc:cxnChg>
        <pc:cxnChg chg="add del">
          <ac:chgData name="Bethany Jepchumba" userId="5b98ecc9-a07f-4709-a743-7c4bbdffe8bf" providerId="ADAL" clId="{5FD94A72-B028-4206-85A4-3FC7FFDC2E89}" dt="2022-05-17T10:27:41.526" v="58" actId="26606"/>
          <ac:cxnSpMkLst>
            <pc:docMk/>
            <pc:sldMk cId="1263285982" sldId="262"/>
            <ac:cxnSpMk id="83" creationId="{055BC9DE-F4C7-4F1F-833F-C0E20531FBC7}"/>
          </ac:cxnSpMkLst>
        </pc:cxnChg>
        <pc:cxnChg chg="add del">
          <ac:chgData name="Bethany Jepchumba" userId="5b98ecc9-a07f-4709-a743-7c4bbdffe8bf" providerId="ADAL" clId="{5FD94A72-B028-4206-85A4-3FC7FFDC2E89}" dt="2022-05-17T10:27:41.526" v="58" actId="26606"/>
          <ac:cxnSpMkLst>
            <pc:docMk/>
            <pc:sldMk cId="1263285982" sldId="262"/>
            <ac:cxnSpMk id="85" creationId="{E95C7366-6A36-4307-81CE-FBD79DFF0980}"/>
          </ac:cxnSpMkLst>
        </pc:cxnChg>
        <pc:cxnChg chg="add">
          <ac:chgData name="Bethany Jepchumba" userId="5b98ecc9-a07f-4709-a743-7c4bbdffe8bf" providerId="ADAL" clId="{5FD94A72-B028-4206-85A4-3FC7FFDC2E89}" dt="2022-05-17T10:27:41.526" v="58" actId="26606"/>
          <ac:cxnSpMkLst>
            <pc:docMk/>
            <pc:sldMk cId="1263285982" sldId="262"/>
            <ac:cxnSpMk id="143" creationId="{3C425084-C97A-4C25-AE47-DDECF2DD3ABC}"/>
          </ac:cxnSpMkLst>
        </pc:cxnChg>
        <pc:cxnChg chg="add">
          <ac:chgData name="Bethany Jepchumba" userId="5b98ecc9-a07f-4709-a743-7c4bbdffe8bf" providerId="ADAL" clId="{5FD94A72-B028-4206-85A4-3FC7FFDC2E89}" dt="2022-05-17T10:27:41.526" v="58" actId="26606"/>
          <ac:cxnSpMkLst>
            <pc:docMk/>
            <pc:sldMk cId="1263285982" sldId="262"/>
            <ac:cxnSpMk id="145" creationId="{96A478A1-0B34-4F2B-88FA-CF47551E5DF9}"/>
          </ac:cxnSpMkLst>
        </pc:cxnChg>
        <pc:cxnChg chg="add">
          <ac:chgData name="Bethany Jepchumba" userId="5b98ecc9-a07f-4709-a743-7c4bbdffe8bf" providerId="ADAL" clId="{5FD94A72-B028-4206-85A4-3FC7FFDC2E89}" dt="2022-05-17T10:27:41.526" v="58" actId="26606"/>
          <ac:cxnSpMkLst>
            <pc:docMk/>
            <pc:sldMk cId="1263285982" sldId="262"/>
            <ac:cxnSpMk id="147" creationId="{0A09E39A-DA3F-4BDC-A89A-6545C1DD3721}"/>
          </ac:cxnSpMkLst>
        </pc:cxnChg>
        <pc:cxnChg chg="add">
          <ac:chgData name="Bethany Jepchumba" userId="5b98ecc9-a07f-4709-a743-7c4bbdffe8bf" providerId="ADAL" clId="{5FD94A72-B028-4206-85A4-3FC7FFDC2E89}" dt="2022-05-17T10:27:41.526" v="58" actId="26606"/>
          <ac:cxnSpMkLst>
            <pc:docMk/>
            <pc:sldMk cId="1263285982" sldId="262"/>
            <ac:cxnSpMk id="157" creationId="{5E687E3B-9C6D-4102-8F38-DCB77C49C6FD}"/>
          </ac:cxnSpMkLst>
        </pc:cxnChg>
        <pc:cxnChg chg="add">
          <ac:chgData name="Bethany Jepchumba" userId="5b98ecc9-a07f-4709-a743-7c4bbdffe8bf" providerId="ADAL" clId="{5FD94A72-B028-4206-85A4-3FC7FFDC2E89}" dt="2022-05-17T10:27:41.526" v="58" actId="26606"/>
          <ac:cxnSpMkLst>
            <pc:docMk/>
            <pc:sldMk cId="1263285982" sldId="262"/>
            <ac:cxnSpMk id="159" creationId="{573C7C39-C73B-4051-B742-C9086B7BE3EC}"/>
          </ac:cxnSpMkLst>
        </pc:cxnChg>
        <pc:cxnChg chg="add">
          <ac:chgData name="Bethany Jepchumba" userId="5b98ecc9-a07f-4709-a743-7c4bbdffe8bf" providerId="ADAL" clId="{5FD94A72-B028-4206-85A4-3FC7FFDC2E89}" dt="2022-05-17T10:27:41.526" v="58" actId="26606"/>
          <ac:cxnSpMkLst>
            <pc:docMk/>
            <pc:sldMk cId="1263285982" sldId="262"/>
            <ac:cxnSpMk id="161" creationId="{0F07B81A-3898-46B4-BFC6-9787CAF2E5AA}"/>
          </ac:cxnSpMkLst>
        </pc:cxnChg>
      </pc:sldChg>
      <pc:sldChg chg="modSp add del mod">
        <pc:chgData name="Bethany Jepchumba" userId="5b98ecc9-a07f-4709-a743-7c4bbdffe8bf" providerId="ADAL" clId="{5FD94A72-B028-4206-85A4-3FC7FFDC2E89}" dt="2022-05-17T10:18:08.236" v="4" actId="47"/>
        <pc:sldMkLst>
          <pc:docMk/>
          <pc:sldMk cId="2193842510" sldId="263"/>
        </pc:sldMkLst>
        <pc:spChg chg="mod">
          <ac:chgData name="Bethany Jepchumba" userId="5b98ecc9-a07f-4709-a743-7c4bbdffe8bf" providerId="ADAL" clId="{5FD94A72-B028-4206-85A4-3FC7FFDC2E89}" dt="2022-05-17T10:17:49.286" v="1" actId="27636"/>
          <ac:spMkLst>
            <pc:docMk/>
            <pc:sldMk cId="2193842510" sldId="263"/>
            <ac:spMk id="7" creationId="{53CA1D84-1810-C141-9BFC-9798DAC1A666}"/>
          </ac:spMkLst>
        </pc:spChg>
      </pc:sldChg>
      <pc:sldChg chg="modSp new mod">
        <pc:chgData name="Bethany Jepchumba" userId="5b98ecc9-a07f-4709-a743-7c4bbdffe8bf" providerId="ADAL" clId="{5FD94A72-B028-4206-85A4-3FC7FFDC2E89}" dt="2022-05-17T10:35:54.312" v="332" actId="207"/>
        <pc:sldMkLst>
          <pc:docMk/>
          <pc:sldMk cId="3567936094" sldId="263"/>
        </pc:sldMkLst>
        <pc:spChg chg="mod">
          <ac:chgData name="Bethany Jepchumba" userId="5b98ecc9-a07f-4709-a743-7c4bbdffe8bf" providerId="ADAL" clId="{5FD94A72-B028-4206-85A4-3FC7FFDC2E89}" dt="2022-05-17T10:31:45.173" v="115" actId="20577"/>
          <ac:spMkLst>
            <pc:docMk/>
            <pc:sldMk cId="3567936094" sldId="263"/>
            <ac:spMk id="2" creationId="{E5D911EE-8AAE-2D2A-74BE-4F5E2DE94610}"/>
          </ac:spMkLst>
        </pc:spChg>
        <pc:spChg chg="mod">
          <ac:chgData name="Bethany Jepchumba" userId="5b98ecc9-a07f-4709-a743-7c4bbdffe8bf" providerId="ADAL" clId="{5FD94A72-B028-4206-85A4-3FC7FFDC2E89}" dt="2022-05-17T10:35:28.388" v="329" actId="1076"/>
          <ac:spMkLst>
            <pc:docMk/>
            <pc:sldMk cId="3567936094" sldId="263"/>
            <ac:spMk id="3" creationId="{F32F3376-33DB-769C-FA73-09ECA881309F}"/>
          </ac:spMkLst>
        </pc:spChg>
        <pc:spChg chg="mod">
          <ac:chgData name="Bethany Jepchumba" userId="5b98ecc9-a07f-4709-a743-7c4bbdffe8bf" providerId="ADAL" clId="{5FD94A72-B028-4206-85A4-3FC7FFDC2E89}" dt="2022-05-17T10:35:54.312" v="332" actId="207"/>
          <ac:spMkLst>
            <pc:docMk/>
            <pc:sldMk cId="3567936094" sldId="263"/>
            <ac:spMk id="5" creationId="{7F10C86B-2666-9AD6-C49E-9033B560A910}"/>
          </ac:spMkLst>
        </pc:spChg>
      </pc:sldChg>
      <pc:sldChg chg="addSp delSp modSp new mod setBg addAnim">
        <pc:chgData name="Bethany Jepchumba" userId="5b98ecc9-a07f-4709-a743-7c4bbdffe8bf" providerId="ADAL" clId="{5FD94A72-B028-4206-85A4-3FC7FFDC2E89}" dt="2022-05-17T18:36:52.244" v="738" actId="255"/>
        <pc:sldMkLst>
          <pc:docMk/>
          <pc:sldMk cId="3538409519" sldId="264"/>
        </pc:sldMkLst>
        <pc:spChg chg="mod">
          <ac:chgData name="Bethany Jepchumba" userId="5b98ecc9-a07f-4709-a743-7c4bbdffe8bf" providerId="ADAL" clId="{5FD94A72-B028-4206-85A4-3FC7FFDC2E89}" dt="2022-05-17T14:12:44.740" v="577" actId="27636"/>
          <ac:spMkLst>
            <pc:docMk/>
            <pc:sldMk cId="3538409519" sldId="264"/>
            <ac:spMk id="2" creationId="{6FF2228F-5C77-CD6E-044C-915EDD350F4C}"/>
          </ac:spMkLst>
        </pc:spChg>
        <pc:spChg chg="mod">
          <ac:chgData name="Bethany Jepchumba" userId="5b98ecc9-a07f-4709-a743-7c4bbdffe8bf" providerId="ADAL" clId="{5FD94A72-B028-4206-85A4-3FC7FFDC2E89}" dt="2022-05-17T10:40:28.231" v="451" actId="113"/>
          <ac:spMkLst>
            <pc:docMk/>
            <pc:sldMk cId="3538409519" sldId="264"/>
            <ac:spMk id="3" creationId="{D6C31CB2-C983-37C5-11B8-EED991C47CE4}"/>
          </ac:spMkLst>
        </pc:spChg>
        <pc:spChg chg="mod ord">
          <ac:chgData name="Bethany Jepchumba" userId="5b98ecc9-a07f-4709-a743-7c4bbdffe8bf" providerId="ADAL" clId="{5FD94A72-B028-4206-85A4-3FC7FFDC2E89}" dt="2022-05-17T10:39:23.902" v="424" actId="26606"/>
          <ac:spMkLst>
            <pc:docMk/>
            <pc:sldMk cId="3538409519" sldId="264"/>
            <ac:spMk id="4" creationId="{37E8A313-7643-83B7-348B-71127161CB2D}"/>
          </ac:spMkLst>
        </pc:spChg>
        <pc:spChg chg="mod ord">
          <ac:chgData name="Bethany Jepchumba" userId="5b98ecc9-a07f-4709-a743-7c4bbdffe8bf" providerId="ADAL" clId="{5FD94A72-B028-4206-85A4-3FC7FFDC2E89}" dt="2022-05-17T18:36:52.244" v="738" actId="255"/>
          <ac:spMkLst>
            <pc:docMk/>
            <pc:sldMk cId="3538409519" sldId="264"/>
            <ac:spMk id="5" creationId="{40879E80-6393-739C-AD5B-D30587C6FE68}"/>
          </ac:spMkLst>
        </pc:spChg>
        <pc:spChg chg="mod">
          <ac:chgData name="Bethany Jepchumba" userId="5b98ecc9-a07f-4709-a743-7c4bbdffe8bf" providerId="ADAL" clId="{5FD94A72-B028-4206-85A4-3FC7FFDC2E89}" dt="2022-05-17T10:38:32.666" v="417" actId="26606"/>
          <ac:spMkLst>
            <pc:docMk/>
            <pc:sldMk cId="3538409519" sldId="264"/>
            <ac:spMk id="6" creationId="{342E164F-F053-E98A-CC37-BEF2504E602E}"/>
          </ac:spMkLst>
        </pc:spChg>
        <pc:spChg chg="add del">
          <ac:chgData name="Bethany Jepchumba" userId="5b98ecc9-a07f-4709-a743-7c4bbdffe8bf" providerId="ADAL" clId="{5FD94A72-B028-4206-85A4-3FC7FFDC2E89}" dt="2022-05-17T10:39:23.902" v="424" actId="26606"/>
          <ac:spMkLst>
            <pc:docMk/>
            <pc:sldMk cId="3538409519" sldId="264"/>
            <ac:spMk id="12" creationId="{870F1165-C2FC-4313-ADED-D8514C00E1EE}"/>
          </ac:spMkLst>
        </pc:spChg>
        <pc:spChg chg="add del">
          <ac:chgData name="Bethany Jepchumba" userId="5b98ecc9-a07f-4709-a743-7c4bbdffe8bf" providerId="ADAL" clId="{5FD94A72-B028-4206-85A4-3FC7FFDC2E89}" dt="2022-05-17T10:39:23.902" v="424" actId="26606"/>
          <ac:spMkLst>
            <pc:docMk/>
            <pc:sldMk cId="3538409519" sldId="264"/>
            <ac:spMk id="14" creationId="{3FD564DD-780E-4279-99FF-A16618E11908}"/>
          </ac:spMkLst>
        </pc:spChg>
        <pc:spChg chg="add del">
          <ac:chgData name="Bethany Jepchumba" userId="5b98ecc9-a07f-4709-a743-7c4bbdffe8bf" providerId="ADAL" clId="{5FD94A72-B028-4206-85A4-3FC7FFDC2E89}" dt="2022-05-17T10:39:04.847" v="420" actId="478"/>
          <ac:spMkLst>
            <pc:docMk/>
            <pc:sldMk cId="3538409519" sldId="264"/>
            <ac:spMk id="15" creationId="{54A7A92E-63E6-95B9-5447-59E2628B0A89}"/>
          </ac:spMkLst>
        </pc:spChg>
        <pc:spChg chg="add del">
          <ac:chgData name="Bethany Jepchumba" userId="5b98ecc9-a07f-4709-a743-7c4bbdffe8bf" providerId="ADAL" clId="{5FD94A72-B028-4206-85A4-3FC7FFDC2E89}" dt="2022-05-17T10:39:23.902" v="424" actId="26606"/>
          <ac:spMkLst>
            <pc:docMk/>
            <pc:sldMk cId="3538409519" sldId="264"/>
            <ac:spMk id="18" creationId="{F5BB14C7-B6E4-427D-AEAC-7A18D089F922}"/>
          </ac:spMkLst>
        </pc:spChg>
        <pc:spChg chg="add">
          <ac:chgData name="Bethany Jepchumba" userId="5b98ecc9-a07f-4709-a743-7c4bbdffe8bf" providerId="ADAL" clId="{5FD94A72-B028-4206-85A4-3FC7FFDC2E89}" dt="2022-05-17T10:39:23.902" v="424" actId="26606"/>
          <ac:spMkLst>
            <pc:docMk/>
            <pc:sldMk cId="3538409519" sldId="264"/>
            <ac:spMk id="27" creationId="{870F1165-C2FC-4313-ADED-D8514C00E1EE}"/>
          </ac:spMkLst>
        </pc:spChg>
        <pc:spChg chg="add">
          <ac:chgData name="Bethany Jepchumba" userId="5b98ecc9-a07f-4709-a743-7c4bbdffe8bf" providerId="ADAL" clId="{5FD94A72-B028-4206-85A4-3FC7FFDC2E89}" dt="2022-05-17T10:39:23.902" v="424" actId="26606"/>
          <ac:spMkLst>
            <pc:docMk/>
            <pc:sldMk cId="3538409519" sldId="264"/>
            <ac:spMk id="29" creationId="{3FD564DD-780E-4279-99FF-A16618E11908}"/>
          </ac:spMkLst>
        </pc:spChg>
        <pc:spChg chg="add">
          <ac:chgData name="Bethany Jepchumba" userId="5b98ecc9-a07f-4709-a743-7c4bbdffe8bf" providerId="ADAL" clId="{5FD94A72-B028-4206-85A4-3FC7FFDC2E89}" dt="2022-05-17T10:39:23.902" v="424" actId="26606"/>
          <ac:spMkLst>
            <pc:docMk/>
            <pc:sldMk cId="3538409519" sldId="264"/>
            <ac:spMk id="33" creationId="{F5BB14C7-B6E4-427D-AEAC-7A18D089F922}"/>
          </ac:spMkLst>
        </pc:spChg>
        <pc:picChg chg="add del">
          <ac:chgData name="Bethany Jepchumba" userId="5b98ecc9-a07f-4709-a743-7c4bbdffe8bf" providerId="ADAL" clId="{5FD94A72-B028-4206-85A4-3FC7FFDC2E89}" dt="2022-05-17T10:39:17.508" v="423" actId="478"/>
          <ac:picMkLst>
            <pc:docMk/>
            <pc:sldMk cId="3538409519" sldId="264"/>
            <ac:picMk id="8" creationId="{849FA748-CD57-0662-1453-50269081C388}"/>
          </ac:picMkLst>
        </pc:picChg>
        <pc:picChg chg="add mod ord">
          <ac:chgData name="Bethany Jepchumba" userId="5b98ecc9-a07f-4709-a743-7c4bbdffe8bf" providerId="ADAL" clId="{5FD94A72-B028-4206-85A4-3FC7FFDC2E89}" dt="2022-05-17T10:39:23.902" v="424" actId="26606"/>
          <ac:picMkLst>
            <pc:docMk/>
            <pc:sldMk cId="3538409519" sldId="264"/>
            <ac:picMk id="10" creationId="{4DB69701-12EE-E95A-C11B-6B593E69CC89}"/>
          </ac:picMkLst>
        </pc:picChg>
        <pc:cxnChg chg="add del">
          <ac:chgData name="Bethany Jepchumba" userId="5b98ecc9-a07f-4709-a743-7c4bbdffe8bf" providerId="ADAL" clId="{5FD94A72-B028-4206-85A4-3FC7FFDC2E89}" dt="2022-05-17T10:39:23.902" v="424" actId="26606"/>
          <ac:cxnSpMkLst>
            <pc:docMk/>
            <pc:sldMk cId="3538409519" sldId="264"/>
            <ac:cxnSpMk id="16" creationId="{ABAD74CF-CB22-463B-9031-D3BE16111B9B}"/>
          </ac:cxnSpMkLst>
        </pc:cxnChg>
        <pc:cxnChg chg="add del">
          <ac:chgData name="Bethany Jepchumba" userId="5b98ecc9-a07f-4709-a743-7c4bbdffe8bf" providerId="ADAL" clId="{5FD94A72-B028-4206-85A4-3FC7FFDC2E89}" dt="2022-05-17T10:39:23.902" v="424" actId="26606"/>
          <ac:cxnSpMkLst>
            <pc:docMk/>
            <pc:sldMk cId="3538409519" sldId="264"/>
            <ac:cxnSpMk id="20" creationId="{E95C7366-6A36-4307-81CE-FBD79DFF0980}"/>
          </ac:cxnSpMkLst>
        </pc:cxnChg>
        <pc:cxnChg chg="add del">
          <ac:chgData name="Bethany Jepchumba" userId="5b98ecc9-a07f-4709-a743-7c4bbdffe8bf" providerId="ADAL" clId="{5FD94A72-B028-4206-85A4-3FC7FFDC2E89}" dt="2022-05-17T10:39:23.902" v="424" actId="26606"/>
          <ac:cxnSpMkLst>
            <pc:docMk/>
            <pc:sldMk cId="3538409519" sldId="264"/>
            <ac:cxnSpMk id="22" creationId="{82B589D1-AB2D-469C-960E-40C719BA8281}"/>
          </ac:cxnSpMkLst>
        </pc:cxnChg>
        <pc:cxnChg chg="add">
          <ac:chgData name="Bethany Jepchumba" userId="5b98ecc9-a07f-4709-a743-7c4bbdffe8bf" providerId="ADAL" clId="{5FD94A72-B028-4206-85A4-3FC7FFDC2E89}" dt="2022-05-17T10:39:23.902" v="424" actId="26606"/>
          <ac:cxnSpMkLst>
            <pc:docMk/>
            <pc:sldMk cId="3538409519" sldId="264"/>
            <ac:cxnSpMk id="31" creationId="{ABAD74CF-CB22-463B-9031-D3BE16111B9B}"/>
          </ac:cxnSpMkLst>
        </pc:cxnChg>
        <pc:cxnChg chg="add">
          <ac:chgData name="Bethany Jepchumba" userId="5b98ecc9-a07f-4709-a743-7c4bbdffe8bf" providerId="ADAL" clId="{5FD94A72-B028-4206-85A4-3FC7FFDC2E89}" dt="2022-05-17T10:39:23.902" v="424" actId="26606"/>
          <ac:cxnSpMkLst>
            <pc:docMk/>
            <pc:sldMk cId="3538409519" sldId="264"/>
            <ac:cxnSpMk id="35" creationId="{E95C7366-6A36-4307-81CE-FBD79DFF0980}"/>
          </ac:cxnSpMkLst>
        </pc:cxnChg>
        <pc:cxnChg chg="add">
          <ac:chgData name="Bethany Jepchumba" userId="5b98ecc9-a07f-4709-a743-7c4bbdffe8bf" providerId="ADAL" clId="{5FD94A72-B028-4206-85A4-3FC7FFDC2E89}" dt="2022-05-17T10:39:23.902" v="424" actId="26606"/>
          <ac:cxnSpMkLst>
            <pc:docMk/>
            <pc:sldMk cId="3538409519" sldId="264"/>
            <ac:cxnSpMk id="37" creationId="{82B589D1-AB2D-469C-960E-40C719BA8281}"/>
          </ac:cxnSpMkLst>
        </pc:cxnChg>
      </pc:sldChg>
      <pc:sldChg chg="modSp add del mod">
        <pc:chgData name="Bethany Jepchumba" userId="5b98ecc9-a07f-4709-a743-7c4bbdffe8bf" providerId="ADAL" clId="{5FD94A72-B028-4206-85A4-3FC7FFDC2E89}" dt="2022-05-17T10:18:08.840" v="5" actId="47"/>
        <pc:sldMkLst>
          <pc:docMk/>
          <pc:sldMk cId="3728051849" sldId="264"/>
        </pc:sldMkLst>
        <pc:spChg chg="mod">
          <ac:chgData name="Bethany Jepchumba" userId="5b98ecc9-a07f-4709-a743-7c4bbdffe8bf" providerId="ADAL" clId="{5FD94A72-B028-4206-85A4-3FC7FFDC2E89}" dt="2022-05-17T10:18:06.023" v="3" actId="27636"/>
          <ac:spMkLst>
            <pc:docMk/>
            <pc:sldMk cId="3728051849" sldId="264"/>
            <ac:spMk id="7" creationId="{53CA1D84-1810-C141-9BFC-9798DAC1A666}"/>
          </ac:spMkLst>
        </pc:spChg>
      </pc:sldChg>
      <pc:sldChg chg="modSp new mod">
        <pc:chgData name="Bethany Jepchumba" userId="5b98ecc9-a07f-4709-a743-7c4bbdffe8bf" providerId="ADAL" clId="{5FD94A72-B028-4206-85A4-3FC7FFDC2E89}" dt="2022-05-17T18:36:38.605" v="736" actId="255"/>
        <pc:sldMkLst>
          <pc:docMk/>
          <pc:sldMk cId="682217357" sldId="265"/>
        </pc:sldMkLst>
        <pc:spChg chg="mod">
          <ac:chgData name="Bethany Jepchumba" userId="5b98ecc9-a07f-4709-a743-7c4bbdffe8bf" providerId="ADAL" clId="{5FD94A72-B028-4206-85A4-3FC7FFDC2E89}" dt="2022-05-17T10:41:21.154" v="482" actId="20577"/>
          <ac:spMkLst>
            <pc:docMk/>
            <pc:sldMk cId="682217357" sldId="265"/>
            <ac:spMk id="2" creationId="{D42878EE-F435-C753-ED9E-6F4B151E2D85}"/>
          </ac:spMkLst>
        </pc:spChg>
        <pc:spChg chg="mod">
          <ac:chgData name="Bethany Jepchumba" userId="5b98ecc9-a07f-4709-a743-7c4bbdffe8bf" providerId="ADAL" clId="{5FD94A72-B028-4206-85A4-3FC7FFDC2E89}" dt="2022-05-17T10:42:21.466" v="521" actId="255"/>
          <ac:spMkLst>
            <pc:docMk/>
            <pc:sldMk cId="682217357" sldId="265"/>
            <ac:spMk id="3" creationId="{31643B6F-44C4-1AA2-3A3E-7753FAA8CDB8}"/>
          </ac:spMkLst>
        </pc:spChg>
        <pc:spChg chg="mod">
          <ac:chgData name="Bethany Jepchumba" userId="5b98ecc9-a07f-4709-a743-7c4bbdffe8bf" providerId="ADAL" clId="{5FD94A72-B028-4206-85A4-3FC7FFDC2E89}" dt="2022-05-17T18:36:38.605" v="736" actId="255"/>
          <ac:spMkLst>
            <pc:docMk/>
            <pc:sldMk cId="682217357" sldId="265"/>
            <ac:spMk id="5" creationId="{8C416535-541D-A63E-0C61-E29111F569F9}"/>
          </ac:spMkLst>
        </pc:spChg>
      </pc:sldChg>
      <pc:sldChg chg="del setBg">
        <pc:chgData name="Bethany Jepchumba" userId="5b98ecc9-a07f-4709-a743-7c4bbdffe8bf" providerId="ADAL" clId="{5FD94A72-B028-4206-85A4-3FC7FFDC2E89}" dt="2022-05-17T14:14:09.044" v="583" actId="47"/>
        <pc:sldMkLst>
          <pc:docMk/>
          <pc:sldMk cId="3062797068" sldId="266"/>
        </pc:sldMkLst>
      </pc:sldChg>
      <pc:sldChg chg="modSp add del mod">
        <pc:chgData name="Bethany Jepchumba" userId="5b98ecc9-a07f-4709-a743-7c4bbdffe8bf" providerId="ADAL" clId="{5FD94A72-B028-4206-85A4-3FC7FFDC2E89}" dt="2022-05-17T14:05:12.445" v="568"/>
        <pc:sldMkLst>
          <pc:docMk/>
          <pc:sldMk cId="248970343" sldId="273"/>
        </pc:sldMkLst>
        <pc:spChg chg="mod">
          <ac:chgData name="Bethany Jepchumba" userId="5b98ecc9-a07f-4709-a743-7c4bbdffe8bf" providerId="ADAL" clId="{5FD94A72-B028-4206-85A4-3FC7FFDC2E89}" dt="2022-05-17T14:05:12.445" v="568"/>
          <ac:spMkLst>
            <pc:docMk/>
            <pc:sldMk cId="248970343" sldId="273"/>
            <ac:spMk id="2" creationId="{00000000-0000-0000-0000-000000000000}"/>
          </ac:spMkLst>
        </pc:spChg>
      </pc:sldChg>
      <pc:sldChg chg="modSp add del mod">
        <pc:chgData name="Bethany Jepchumba" userId="5b98ecc9-a07f-4709-a743-7c4bbdffe8bf" providerId="ADAL" clId="{5FD94A72-B028-4206-85A4-3FC7FFDC2E89}" dt="2022-05-17T14:05:02.831" v="564" actId="47"/>
        <pc:sldMkLst>
          <pc:docMk/>
          <pc:sldMk cId="1909897156" sldId="273"/>
        </pc:sldMkLst>
        <pc:spChg chg="mod">
          <ac:chgData name="Bethany Jepchumba" userId="5b98ecc9-a07f-4709-a743-7c4bbdffe8bf" providerId="ADAL" clId="{5FD94A72-B028-4206-85A4-3FC7FFDC2E89}" dt="2022-05-17T14:03:40.001" v="563" actId="27636"/>
          <ac:spMkLst>
            <pc:docMk/>
            <pc:sldMk cId="1909897156" sldId="273"/>
            <ac:spMk id="2" creationId="{00000000-0000-0000-0000-000000000000}"/>
          </ac:spMkLst>
        </pc:spChg>
      </pc:sldChg>
      <pc:sldChg chg="modSp add del mod">
        <pc:chgData name="Bethany Jepchumba" userId="5b98ecc9-a07f-4709-a743-7c4bbdffe8bf" providerId="ADAL" clId="{5FD94A72-B028-4206-85A4-3FC7FFDC2E89}" dt="2022-05-17T14:06:30.673" v="572" actId="47"/>
        <pc:sldMkLst>
          <pc:docMk/>
          <pc:sldMk cId="3263035599" sldId="273"/>
        </pc:sldMkLst>
        <pc:spChg chg="mod">
          <ac:chgData name="Bethany Jepchumba" userId="5b98ecc9-a07f-4709-a743-7c4bbdffe8bf" providerId="ADAL" clId="{5FD94A72-B028-4206-85A4-3FC7FFDC2E89}" dt="2022-05-17T14:06:20.456" v="570" actId="27636"/>
          <ac:spMkLst>
            <pc:docMk/>
            <pc:sldMk cId="3263035599" sldId="273"/>
            <ac:spMk id="2" creationId="{00000000-0000-0000-0000-000000000000}"/>
          </ac:spMkLst>
        </pc:spChg>
      </pc:sldChg>
      <pc:sldChg chg="addSp delSp modSp add mod">
        <pc:chgData name="Bethany Jepchumba" userId="5b98ecc9-a07f-4709-a743-7c4bbdffe8bf" providerId="ADAL" clId="{5FD94A72-B028-4206-85A4-3FC7FFDC2E89}" dt="2022-05-17T14:13:59.864" v="579" actId="22"/>
        <pc:sldMkLst>
          <pc:docMk/>
          <pc:sldMk cId="3935530958" sldId="274"/>
        </pc:sldMkLst>
        <pc:spChg chg="mod">
          <ac:chgData name="Bethany Jepchumba" userId="5b98ecc9-a07f-4709-a743-7c4bbdffe8bf" providerId="ADAL" clId="{5FD94A72-B028-4206-85A4-3FC7FFDC2E89}" dt="2022-05-17T14:06:42.556" v="573"/>
          <ac:spMkLst>
            <pc:docMk/>
            <pc:sldMk cId="3935530958" sldId="274"/>
            <ac:spMk id="2" creationId="{00000000-0000-0000-0000-000000000000}"/>
          </ac:spMkLst>
        </pc:spChg>
        <pc:spChg chg="add del">
          <ac:chgData name="Bethany Jepchumba" userId="5b98ecc9-a07f-4709-a743-7c4bbdffe8bf" providerId="ADAL" clId="{5FD94A72-B028-4206-85A4-3FC7FFDC2E89}" dt="2022-05-17T14:13:59.864" v="579" actId="22"/>
          <ac:spMkLst>
            <pc:docMk/>
            <pc:sldMk cId="3935530958" sldId="274"/>
            <ac:spMk id="6" creationId="{456980E7-6B19-3D29-17F3-47DC096C20FA}"/>
          </ac:spMkLst>
        </pc:spChg>
      </pc:sldChg>
      <pc:sldChg chg="modSp add mod ord modClrScheme chgLayout">
        <pc:chgData name="Bethany Jepchumba" userId="5b98ecc9-a07f-4709-a743-7c4bbdffe8bf" providerId="ADAL" clId="{5FD94A72-B028-4206-85A4-3FC7FFDC2E89}" dt="2022-05-17T14:14:26.624" v="595" actId="700"/>
        <pc:sldMkLst>
          <pc:docMk/>
          <pc:sldMk cId="1399080992" sldId="275"/>
        </pc:sldMkLst>
        <pc:spChg chg="mod ord">
          <ac:chgData name="Bethany Jepchumba" userId="5b98ecc9-a07f-4709-a743-7c4bbdffe8bf" providerId="ADAL" clId="{5FD94A72-B028-4206-85A4-3FC7FFDC2E89}" dt="2022-05-17T14:14:26.624" v="595" actId="700"/>
          <ac:spMkLst>
            <pc:docMk/>
            <pc:sldMk cId="1399080992" sldId="275"/>
            <ac:spMk id="2" creationId="{00000000-0000-0000-0000-000000000000}"/>
          </ac:spMkLst>
        </pc:spChg>
        <pc:spChg chg="mod ord">
          <ac:chgData name="Bethany Jepchumba" userId="5b98ecc9-a07f-4709-a743-7c4bbdffe8bf" providerId="ADAL" clId="{5FD94A72-B028-4206-85A4-3FC7FFDC2E89}" dt="2022-05-17T14:14:26.624" v="595" actId="700"/>
          <ac:spMkLst>
            <pc:docMk/>
            <pc:sldMk cId="1399080992" sldId="275"/>
            <ac:spMk id="3" creationId="{00000000-0000-0000-0000-000000000000}"/>
          </ac:spMkLst>
        </pc:spChg>
        <pc:spChg chg="mod ord">
          <ac:chgData name="Bethany Jepchumba" userId="5b98ecc9-a07f-4709-a743-7c4bbdffe8bf" providerId="ADAL" clId="{5FD94A72-B028-4206-85A4-3FC7FFDC2E89}" dt="2022-05-17T14:14:26.624" v="595" actId="700"/>
          <ac:spMkLst>
            <pc:docMk/>
            <pc:sldMk cId="1399080992" sldId="275"/>
            <ac:spMk id="5" creationId="{37165CF3-317B-2613-C88E-EBFE3784F94A}"/>
          </ac:spMkLst>
        </pc:spChg>
      </pc:sldChg>
      <pc:sldChg chg="addSp modSp new mod setBg">
        <pc:chgData name="Bethany Jepchumba" userId="5b98ecc9-a07f-4709-a743-7c4bbdffe8bf" providerId="ADAL" clId="{5FD94A72-B028-4206-85A4-3FC7FFDC2E89}" dt="2022-05-17T18:44:30.857" v="751" actId="255"/>
        <pc:sldMkLst>
          <pc:docMk/>
          <pc:sldMk cId="1912505224" sldId="276"/>
        </pc:sldMkLst>
        <pc:spChg chg="mod">
          <ac:chgData name="Bethany Jepchumba" userId="5b98ecc9-a07f-4709-a743-7c4bbdffe8bf" providerId="ADAL" clId="{5FD94A72-B028-4206-85A4-3FC7FFDC2E89}" dt="2022-05-17T18:44:08.667" v="749" actId="26606"/>
          <ac:spMkLst>
            <pc:docMk/>
            <pc:sldMk cId="1912505224" sldId="276"/>
            <ac:spMk id="2" creationId="{F88CBA73-D685-14A4-905B-A16B1C20B4F4}"/>
          </ac:spMkLst>
        </pc:spChg>
        <pc:spChg chg="mod">
          <ac:chgData name="Bethany Jepchumba" userId="5b98ecc9-a07f-4709-a743-7c4bbdffe8bf" providerId="ADAL" clId="{5FD94A72-B028-4206-85A4-3FC7FFDC2E89}" dt="2022-05-17T18:44:08.667" v="749" actId="26606"/>
          <ac:spMkLst>
            <pc:docMk/>
            <pc:sldMk cId="1912505224" sldId="276"/>
            <ac:spMk id="3" creationId="{39578B24-00FA-7094-079D-E5A85AF5CAF6}"/>
          </ac:spMkLst>
        </pc:spChg>
        <pc:spChg chg="mod">
          <ac:chgData name="Bethany Jepchumba" userId="5b98ecc9-a07f-4709-a743-7c4bbdffe8bf" providerId="ADAL" clId="{5FD94A72-B028-4206-85A4-3FC7FFDC2E89}" dt="2022-05-17T18:44:08.667" v="749" actId="26606"/>
          <ac:spMkLst>
            <pc:docMk/>
            <pc:sldMk cId="1912505224" sldId="276"/>
            <ac:spMk id="4" creationId="{232AE593-D3E6-FD2F-D83E-09D0CD0D8941}"/>
          </ac:spMkLst>
        </pc:spChg>
        <pc:spChg chg="mod">
          <ac:chgData name="Bethany Jepchumba" userId="5b98ecc9-a07f-4709-a743-7c4bbdffe8bf" providerId="ADAL" clId="{5FD94A72-B028-4206-85A4-3FC7FFDC2E89}" dt="2022-05-17T18:44:30.857" v="751" actId="255"/>
          <ac:spMkLst>
            <pc:docMk/>
            <pc:sldMk cId="1912505224" sldId="276"/>
            <ac:spMk id="5" creationId="{B3717582-C5F6-C95D-5CBE-B71EE6056BEC}"/>
          </ac:spMkLst>
        </pc:spChg>
        <pc:spChg chg="mod">
          <ac:chgData name="Bethany Jepchumba" userId="5b98ecc9-a07f-4709-a743-7c4bbdffe8bf" providerId="ADAL" clId="{5FD94A72-B028-4206-85A4-3FC7FFDC2E89}" dt="2022-05-17T18:44:08.667" v="749" actId="26606"/>
          <ac:spMkLst>
            <pc:docMk/>
            <pc:sldMk cId="1912505224" sldId="276"/>
            <ac:spMk id="6" creationId="{530B35DB-902E-F135-6C5D-410D7088B715}"/>
          </ac:spMkLst>
        </pc:spChg>
        <pc:spChg chg="add">
          <ac:chgData name="Bethany Jepchumba" userId="5b98ecc9-a07f-4709-a743-7c4bbdffe8bf" providerId="ADAL" clId="{5FD94A72-B028-4206-85A4-3FC7FFDC2E89}" dt="2022-05-17T18:44:08.667" v="749" actId="26606"/>
          <ac:spMkLst>
            <pc:docMk/>
            <pc:sldMk cId="1912505224" sldId="276"/>
            <ac:spMk id="71" creationId="{870F1165-C2FC-4313-ADED-D8514C00E1EE}"/>
          </ac:spMkLst>
        </pc:spChg>
        <pc:spChg chg="add">
          <ac:chgData name="Bethany Jepchumba" userId="5b98ecc9-a07f-4709-a743-7c4bbdffe8bf" providerId="ADAL" clId="{5FD94A72-B028-4206-85A4-3FC7FFDC2E89}" dt="2022-05-17T18:44:08.667" v="749" actId="26606"/>
          <ac:spMkLst>
            <pc:docMk/>
            <pc:sldMk cId="1912505224" sldId="276"/>
            <ac:spMk id="73" creationId="{3FD564DD-780E-4279-99FF-A16618E11908}"/>
          </ac:spMkLst>
        </pc:spChg>
        <pc:spChg chg="add">
          <ac:chgData name="Bethany Jepchumba" userId="5b98ecc9-a07f-4709-a743-7c4bbdffe8bf" providerId="ADAL" clId="{5FD94A72-B028-4206-85A4-3FC7FFDC2E89}" dt="2022-05-17T18:44:08.667" v="749" actId="26606"/>
          <ac:spMkLst>
            <pc:docMk/>
            <pc:sldMk cId="1912505224" sldId="276"/>
            <ac:spMk id="77" creationId="{F5BB14C7-B6E4-427D-AEAC-7A18D089F922}"/>
          </ac:spMkLst>
        </pc:spChg>
        <pc:picChg chg="add mod ord">
          <ac:chgData name="Bethany Jepchumba" userId="5b98ecc9-a07f-4709-a743-7c4bbdffe8bf" providerId="ADAL" clId="{5FD94A72-B028-4206-85A4-3FC7FFDC2E89}" dt="2022-05-17T18:44:08.667" v="749" actId="26606"/>
          <ac:picMkLst>
            <pc:docMk/>
            <pc:sldMk cId="1912505224" sldId="276"/>
            <ac:picMk id="1026" creationId="{FACA1353-8AE1-0401-D5B4-A50203B0B2C6}"/>
          </ac:picMkLst>
        </pc:picChg>
        <pc:cxnChg chg="add">
          <ac:chgData name="Bethany Jepchumba" userId="5b98ecc9-a07f-4709-a743-7c4bbdffe8bf" providerId="ADAL" clId="{5FD94A72-B028-4206-85A4-3FC7FFDC2E89}" dt="2022-05-17T18:44:08.667" v="749" actId="26606"/>
          <ac:cxnSpMkLst>
            <pc:docMk/>
            <pc:sldMk cId="1912505224" sldId="276"/>
            <ac:cxnSpMk id="75" creationId="{ABAD74CF-CB22-463B-9031-D3BE16111B9B}"/>
          </ac:cxnSpMkLst>
        </pc:cxnChg>
        <pc:cxnChg chg="add">
          <ac:chgData name="Bethany Jepchumba" userId="5b98ecc9-a07f-4709-a743-7c4bbdffe8bf" providerId="ADAL" clId="{5FD94A72-B028-4206-85A4-3FC7FFDC2E89}" dt="2022-05-17T18:44:08.667" v="749" actId="26606"/>
          <ac:cxnSpMkLst>
            <pc:docMk/>
            <pc:sldMk cId="1912505224" sldId="276"/>
            <ac:cxnSpMk id="79" creationId="{E95C7366-6A36-4307-81CE-FBD79DFF0980}"/>
          </ac:cxnSpMkLst>
        </pc:cxnChg>
        <pc:cxnChg chg="add">
          <ac:chgData name="Bethany Jepchumba" userId="5b98ecc9-a07f-4709-a743-7c4bbdffe8bf" providerId="ADAL" clId="{5FD94A72-B028-4206-85A4-3FC7FFDC2E89}" dt="2022-05-17T18:44:08.667" v="749" actId="26606"/>
          <ac:cxnSpMkLst>
            <pc:docMk/>
            <pc:sldMk cId="1912505224" sldId="276"/>
            <ac:cxnSpMk id="81" creationId="{82B589D1-AB2D-469C-960E-40C719BA8281}"/>
          </ac:cxnSpMkLst>
        </pc:cxnChg>
      </pc:sldChg>
      <pc:sldMasterChg chg="setBg delSldLayout">
        <pc:chgData name="Bethany Jepchumba" userId="5b98ecc9-a07f-4709-a743-7c4bbdffe8bf" providerId="ADAL" clId="{5FD94A72-B028-4206-85A4-3FC7FFDC2E89}" dt="2022-05-17T14:10:48.272" v="575"/>
        <pc:sldMasterMkLst>
          <pc:docMk/>
          <pc:sldMasterMk cId="4013529576" sldId="2147483685"/>
        </pc:sldMasterMkLst>
        <pc:sldLayoutChg chg="del">
          <pc:chgData name="Bethany Jepchumba" userId="5b98ecc9-a07f-4709-a743-7c4bbdffe8bf" providerId="ADAL" clId="{5FD94A72-B028-4206-85A4-3FC7FFDC2E89}" dt="2022-05-17T10:18:08.840" v="5" actId="47"/>
          <pc:sldLayoutMkLst>
            <pc:docMk/>
            <pc:sldMasterMk cId="4013529576" sldId="2147483685"/>
            <pc:sldLayoutMk cId="1711517866" sldId="2147483686"/>
          </pc:sldLayoutMkLst>
        </pc:sldLayoutChg>
        <pc:sldLayoutChg chg="del">
          <pc:chgData name="Bethany Jepchumba" userId="5b98ecc9-a07f-4709-a743-7c4bbdffe8bf" providerId="ADAL" clId="{5FD94A72-B028-4206-85A4-3FC7FFDC2E89}" dt="2022-05-17T14:06:30.673" v="572" actId="47"/>
          <pc:sldLayoutMkLst>
            <pc:docMk/>
            <pc:sldMasterMk cId="4013529576" sldId="2147483685"/>
            <pc:sldLayoutMk cId="2301370345" sldId="2147483686"/>
          </pc:sldLayoutMkLst>
        </pc:sldLayoutChg>
        <pc:sldLayoutChg chg="del">
          <pc:chgData name="Bethany Jepchumba" userId="5b98ecc9-a07f-4709-a743-7c4bbdffe8bf" providerId="ADAL" clId="{5FD94A72-B028-4206-85A4-3FC7FFDC2E89}" dt="2022-05-17T14:05:02.831" v="564" actId="47"/>
          <pc:sldLayoutMkLst>
            <pc:docMk/>
            <pc:sldMasterMk cId="4013529576" sldId="2147483685"/>
            <pc:sldLayoutMk cId="3591794517" sldId="2147483686"/>
          </pc:sldLayoutMkLst>
        </pc:sldLayoutChg>
      </pc:sldMasterChg>
    </pc:docChg>
  </pc:docChgLst>
  <pc:docChgLst>
    <pc:chgData name="Someleze Diko" userId="345de699-f35d-40ff-bb24-ede3ec5039e8" providerId="ADAL" clId="{7D34503C-11AF-4B05-8663-9D946EC95346}"/>
    <pc:docChg chg="modSld">
      <pc:chgData name="Someleze Diko" userId="345de699-f35d-40ff-bb24-ede3ec5039e8" providerId="ADAL" clId="{7D34503C-11AF-4B05-8663-9D946EC95346}" dt="2022-05-27T13:00:06.456" v="0" actId="729"/>
      <pc:docMkLst>
        <pc:docMk/>
      </pc:docMkLst>
      <pc:sldChg chg="mod modShow">
        <pc:chgData name="Someleze Diko" userId="345de699-f35d-40ff-bb24-ede3ec5039e8" providerId="ADAL" clId="{7D34503C-11AF-4B05-8663-9D946EC95346}" dt="2022-05-27T13:00:06.456" v="0" actId="729"/>
        <pc:sldMkLst>
          <pc:docMk/>
          <pc:sldMk cId="3484265337" sldId="258"/>
        </pc:sldMkLst>
      </pc:sldChg>
    </pc:docChg>
  </pc:docChgLst>
  <pc:docChgLst>
    <pc:chgData name="Bethany Jepchumba" userId="S::bethanycheum@microsoft.com::5b98ecc9-a07f-4709-a743-7c4bbdffe8bf" providerId="AD" clId="Web-{F6B5C318-A86F-9FBC-9810-EED46647508E}"/>
    <pc:docChg chg="addSld modSld">
      <pc:chgData name="Bethany Jepchumba" userId="S::bethanycheum@microsoft.com::5b98ecc9-a07f-4709-a743-7c4bbdffe8bf" providerId="AD" clId="Web-{F6B5C318-A86F-9FBC-9810-EED46647508E}" dt="2022-05-17T11:47:55.678" v="29" actId="14100"/>
      <pc:docMkLst>
        <pc:docMk/>
      </pc:docMkLst>
      <pc:sldChg chg="modSp">
        <pc:chgData name="Bethany Jepchumba" userId="S::bethanycheum@microsoft.com::5b98ecc9-a07f-4709-a743-7c4bbdffe8bf" providerId="AD" clId="Web-{F6B5C318-A86F-9FBC-9810-EED46647508E}" dt="2022-05-17T11:46:30.222" v="7" actId="14100"/>
        <pc:sldMkLst>
          <pc:docMk/>
          <pc:sldMk cId="682217357" sldId="265"/>
        </pc:sldMkLst>
        <pc:spChg chg="mod">
          <ac:chgData name="Bethany Jepchumba" userId="S::bethanycheum@microsoft.com::5b98ecc9-a07f-4709-a743-7c4bbdffe8bf" providerId="AD" clId="Web-{F6B5C318-A86F-9FBC-9810-EED46647508E}" dt="2022-05-17T11:46:30.222" v="7" actId="14100"/>
          <ac:spMkLst>
            <pc:docMk/>
            <pc:sldMk cId="682217357" sldId="265"/>
            <ac:spMk id="5" creationId="{8C416535-541D-A63E-0C61-E29111F569F9}"/>
          </ac:spMkLst>
        </pc:spChg>
      </pc:sldChg>
      <pc:sldChg chg="addSp delSp modSp new mod setBg">
        <pc:chgData name="Bethany Jepchumba" userId="S::bethanycheum@microsoft.com::5b98ecc9-a07f-4709-a743-7c4bbdffe8bf" providerId="AD" clId="Web-{F6B5C318-A86F-9FBC-9810-EED46647508E}" dt="2022-05-17T11:47:55.678" v="29" actId="14100"/>
        <pc:sldMkLst>
          <pc:docMk/>
          <pc:sldMk cId="3062797068" sldId="266"/>
        </pc:sldMkLst>
        <pc:spChg chg="mod">
          <ac:chgData name="Bethany Jepchumba" userId="S::bethanycheum@microsoft.com::5b98ecc9-a07f-4709-a743-7c4bbdffe8bf" providerId="AD" clId="Web-{F6B5C318-A86F-9FBC-9810-EED46647508E}" dt="2022-05-17T11:47:55.678" v="29" actId="14100"/>
          <ac:spMkLst>
            <pc:docMk/>
            <pc:sldMk cId="3062797068" sldId="266"/>
            <ac:spMk id="2" creationId="{4837C149-EAD0-0C50-9AAD-17FDB2BBF536}"/>
          </ac:spMkLst>
        </pc:spChg>
        <pc:spChg chg="add del mod">
          <ac:chgData name="Bethany Jepchumba" userId="S::bethanycheum@microsoft.com::5b98ecc9-a07f-4709-a743-7c4bbdffe8bf" providerId="AD" clId="Web-{F6B5C318-A86F-9FBC-9810-EED46647508E}" dt="2022-05-17T11:47:48.943" v="28"/>
          <ac:spMkLst>
            <pc:docMk/>
            <pc:sldMk cId="3062797068" sldId="266"/>
            <ac:spMk id="3" creationId="{BF492A9C-7FF2-C7FF-AF8D-8F23DC0AD5F7}"/>
          </ac:spMkLst>
        </pc:spChg>
        <pc:spChg chg="mod ord">
          <ac:chgData name="Bethany Jepchumba" userId="S::bethanycheum@microsoft.com::5b98ecc9-a07f-4709-a743-7c4bbdffe8bf" providerId="AD" clId="Web-{F6B5C318-A86F-9FBC-9810-EED46647508E}" dt="2022-05-17T11:47:48.943" v="28"/>
          <ac:spMkLst>
            <pc:docMk/>
            <pc:sldMk cId="3062797068" sldId="266"/>
            <ac:spMk id="4" creationId="{0160FEC9-ACF0-07D9-480A-224DE4D3C752}"/>
          </ac:spMkLst>
        </pc:spChg>
        <pc:spChg chg="mod">
          <ac:chgData name="Bethany Jepchumba" userId="S::bethanycheum@microsoft.com::5b98ecc9-a07f-4709-a743-7c4bbdffe8bf" providerId="AD" clId="Web-{F6B5C318-A86F-9FBC-9810-EED46647508E}" dt="2022-05-17T11:47:48.943" v="28"/>
          <ac:spMkLst>
            <pc:docMk/>
            <pc:sldMk cId="3062797068" sldId="266"/>
            <ac:spMk id="5" creationId="{DAF5088D-0B52-04EF-55D7-3E6DB2FB4C30}"/>
          </ac:spMkLst>
        </pc:spChg>
        <pc:spChg chg="mod">
          <ac:chgData name="Bethany Jepchumba" userId="S::bethanycheum@microsoft.com::5b98ecc9-a07f-4709-a743-7c4bbdffe8bf" providerId="AD" clId="Web-{F6B5C318-A86F-9FBC-9810-EED46647508E}" dt="2022-05-17T11:47:48.943" v="28"/>
          <ac:spMkLst>
            <pc:docMk/>
            <pc:sldMk cId="3062797068" sldId="266"/>
            <ac:spMk id="6" creationId="{82CB193F-07FC-909B-CA8F-6356205F1A52}"/>
          </ac:spMkLst>
        </pc:spChg>
        <pc:spChg chg="add">
          <ac:chgData name="Bethany Jepchumba" userId="S::bethanycheum@microsoft.com::5b98ecc9-a07f-4709-a743-7c4bbdffe8bf" providerId="AD" clId="Web-{F6B5C318-A86F-9FBC-9810-EED46647508E}" dt="2022-05-17T11:47:48.943" v="28"/>
          <ac:spMkLst>
            <pc:docMk/>
            <pc:sldMk cId="3062797068" sldId="266"/>
            <ac:spMk id="11" creationId="{8FBA68A5-A7C7-4D91-AB95-6E0B6FFD8743}"/>
          </ac:spMkLst>
        </pc:spChg>
        <pc:spChg chg="add del">
          <ac:chgData name="Bethany Jepchumba" userId="S::bethanycheum@microsoft.com::5b98ecc9-a07f-4709-a743-7c4bbdffe8bf" providerId="AD" clId="Web-{F6B5C318-A86F-9FBC-9810-EED46647508E}" dt="2022-05-17T11:47:31.520" v="17"/>
          <ac:spMkLst>
            <pc:docMk/>
            <pc:sldMk cId="3062797068" sldId="266"/>
            <ac:spMk id="12" creationId="{8FBA68A5-A7C7-4D91-AB95-6E0B6FFD8743}"/>
          </ac:spMkLst>
        </pc:spChg>
        <pc:spChg chg="add">
          <ac:chgData name="Bethany Jepchumba" userId="S::bethanycheum@microsoft.com::5b98ecc9-a07f-4709-a743-7c4bbdffe8bf" providerId="AD" clId="Web-{F6B5C318-A86F-9FBC-9810-EED46647508E}" dt="2022-05-17T11:47:48.943" v="28"/>
          <ac:spMkLst>
            <pc:docMk/>
            <pc:sldMk cId="3062797068" sldId="266"/>
            <ac:spMk id="13" creationId="{DA4051E3-92B2-42FC-BB3D-372E4A614439}"/>
          </ac:spMkLst>
        </pc:spChg>
        <pc:spChg chg="add del">
          <ac:chgData name="Bethany Jepchumba" userId="S::bethanycheum@microsoft.com::5b98ecc9-a07f-4709-a743-7c4bbdffe8bf" providerId="AD" clId="Web-{F6B5C318-A86F-9FBC-9810-EED46647508E}" dt="2022-05-17T11:47:31.520" v="17"/>
          <ac:spMkLst>
            <pc:docMk/>
            <pc:sldMk cId="3062797068" sldId="266"/>
            <ac:spMk id="14" creationId="{DA4051E3-92B2-42FC-BB3D-372E4A614439}"/>
          </ac:spMkLst>
        </pc:spChg>
        <pc:spChg chg="add">
          <ac:chgData name="Bethany Jepchumba" userId="S::bethanycheum@microsoft.com::5b98ecc9-a07f-4709-a743-7c4bbdffe8bf" providerId="AD" clId="Web-{F6B5C318-A86F-9FBC-9810-EED46647508E}" dt="2022-05-17T11:47:48.943" v="28"/>
          <ac:spMkLst>
            <pc:docMk/>
            <pc:sldMk cId="3062797068" sldId="266"/>
            <ac:spMk id="21" creationId="{B9BBDDCC-0358-4EDD-9820-287B1D8FDEE8}"/>
          </ac:spMkLst>
        </pc:spChg>
        <pc:spChg chg="add del">
          <ac:chgData name="Bethany Jepchumba" userId="S::bethanycheum@microsoft.com::5b98ecc9-a07f-4709-a743-7c4bbdffe8bf" providerId="AD" clId="Web-{F6B5C318-A86F-9FBC-9810-EED46647508E}" dt="2022-05-17T11:47:31.520" v="17"/>
          <ac:spMkLst>
            <pc:docMk/>
            <pc:sldMk cId="3062797068" sldId="266"/>
            <ac:spMk id="22" creationId="{551580BD-7D80-4957-A58D-916E994AB787}"/>
          </ac:spMkLst>
        </pc:spChg>
        <pc:spChg chg="add">
          <ac:chgData name="Bethany Jepchumba" userId="S::bethanycheum@microsoft.com::5b98ecc9-a07f-4709-a743-7c4bbdffe8bf" providerId="AD" clId="Web-{F6B5C318-A86F-9FBC-9810-EED46647508E}" dt="2022-05-17T11:47:48.943" v="28"/>
          <ac:spMkLst>
            <pc:docMk/>
            <pc:sldMk cId="3062797068" sldId="266"/>
            <ac:spMk id="23" creationId="{16DB8A32-C556-479E-A407-2AB56D72AB85}"/>
          </ac:spMkLst>
        </pc:spChg>
        <pc:spChg chg="add del">
          <ac:chgData name="Bethany Jepchumba" userId="S::bethanycheum@microsoft.com::5b98ecc9-a07f-4709-a743-7c4bbdffe8bf" providerId="AD" clId="Web-{F6B5C318-A86F-9FBC-9810-EED46647508E}" dt="2022-05-17T11:47:31.520" v="17"/>
          <ac:spMkLst>
            <pc:docMk/>
            <pc:sldMk cId="3062797068" sldId="266"/>
            <ac:spMk id="24" creationId="{9EC72DE6-BA6A-48AD-8101-4122D1A35895}"/>
          </ac:spMkLst>
        </pc:spChg>
        <pc:spChg chg="add">
          <ac:chgData name="Bethany Jepchumba" userId="S::bethanycheum@microsoft.com::5b98ecc9-a07f-4709-a743-7c4bbdffe8bf" providerId="AD" clId="Web-{F6B5C318-A86F-9FBC-9810-EED46647508E}" dt="2022-05-17T11:47:48.943" v="28"/>
          <ac:spMkLst>
            <pc:docMk/>
            <pc:sldMk cId="3062797068" sldId="266"/>
            <ac:spMk id="25" creationId="{FBE31AC6-E383-4D2B-9A24-69EEE084D547}"/>
          </ac:spMkLst>
        </pc:spChg>
        <pc:spChg chg="add del">
          <ac:chgData name="Bethany Jepchumba" userId="S::bethanycheum@microsoft.com::5b98ecc9-a07f-4709-a743-7c4bbdffe8bf" providerId="AD" clId="Web-{F6B5C318-A86F-9FBC-9810-EED46647508E}" dt="2022-05-17T11:47:31.520" v="17"/>
          <ac:spMkLst>
            <pc:docMk/>
            <pc:sldMk cId="3062797068" sldId="266"/>
            <ac:spMk id="26" creationId="{CB59DE95-F3B9-4A35-9681-78FA926F024B}"/>
          </ac:spMkLst>
        </pc:spChg>
        <pc:picChg chg="add del">
          <ac:chgData name="Bethany Jepchumba" userId="S::bethanycheum@microsoft.com::5b98ecc9-a07f-4709-a743-7c4bbdffe8bf" providerId="AD" clId="Web-{F6B5C318-A86F-9FBC-9810-EED46647508E}" dt="2022-05-17T11:47:31.520" v="17"/>
          <ac:picMkLst>
            <pc:docMk/>
            <pc:sldMk cId="3062797068" sldId="266"/>
            <ac:picMk id="8" creationId="{4654473E-9016-D151-4629-84772B1689D5}"/>
          </ac:picMkLst>
        </pc:picChg>
        <pc:cxnChg chg="add">
          <ac:chgData name="Bethany Jepchumba" userId="S::bethanycheum@microsoft.com::5b98ecc9-a07f-4709-a743-7c4bbdffe8bf" providerId="AD" clId="Web-{F6B5C318-A86F-9FBC-9810-EED46647508E}" dt="2022-05-17T11:47:48.943" v="28"/>
          <ac:cxnSpMkLst>
            <pc:docMk/>
            <pc:sldMk cId="3062797068" sldId="266"/>
            <ac:cxnSpMk id="15" creationId="{3C425084-C97A-4C25-AE47-DDECF2DD3ABC}"/>
          </ac:cxnSpMkLst>
        </pc:cxnChg>
        <pc:cxnChg chg="add del">
          <ac:chgData name="Bethany Jepchumba" userId="S::bethanycheum@microsoft.com::5b98ecc9-a07f-4709-a743-7c4bbdffe8bf" providerId="AD" clId="Web-{F6B5C318-A86F-9FBC-9810-EED46647508E}" dt="2022-05-17T11:47:31.520" v="17"/>
          <ac:cxnSpMkLst>
            <pc:docMk/>
            <pc:sldMk cId="3062797068" sldId="266"/>
            <ac:cxnSpMk id="16" creationId="{3C425084-C97A-4C25-AE47-DDECF2DD3ABC}"/>
          </ac:cxnSpMkLst>
        </pc:cxnChg>
        <pc:cxnChg chg="add">
          <ac:chgData name="Bethany Jepchumba" userId="S::bethanycheum@microsoft.com::5b98ecc9-a07f-4709-a743-7c4bbdffe8bf" providerId="AD" clId="Web-{F6B5C318-A86F-9FBC-9810-EED46647508E}" dt="2022-05-17T11:47:48.943" v="28"/>
          <ac:cxnSpMkLst>
            <pc:docMk/>
            <pc:sldMk cId="3062797068" sldId="266"/>
            <ac:cxnSpMk id="17" creationId="{96A478A1-0B34-4F2B-88FA-CF47551E5DF9}"/>
          </ac:cxnSpMkLst>
        </pc:cxnChg>
        <pc:cxnChg chg="add del">
          <ac:chgData name="Bethany Jepchumba" userId="S::bethanycheum@microsoft.com::5b98ecc9-a07f-4709-a743-7c4bbdffe8bf" providerId="AD" clId="Web-{F6B5C318-A86F-9FBC-9810-EED46647508E}" dt="2022-05-17T11:47:31.520" v="17"/>
          <ac:cxnSpMkLst>
            <pc:docMk/>
            <pc:sldMk cId="3062797068" sldId="266"/>
            <ac:cxnSpMk id="18" creationId="{96A478A1-0B34-4F2B-88FA-CF47551E5DF9}"/>
          </ac:cxnSpMkLst>
        </pc:cxnChg>
        <pc:cxnChg chg="add">
          <ac:chgData name="Bethany Jepchumba" userId="S::bethanycheum@microsoft.com::5b98ecc9-a07f-4709-a743-7c4bbdffe8bf" providerId="AD" clId="Web-{F6B5C318-A86F-9FBC-9810-EED46647508E}" dt="2022-05-17T11:47:48.943" v="28"/>
          <ac:cxnSpMkLst>
            <pc:docMk/>
            <pc:sldMk cId="3062797068" sldId="266"/>
            <ac:cxnSpMk id="19" creationId="{0A09E39A-DA3F-4BDC-A89A-6545C1DD3721}"/>
          </ac:cxnSpMkLst>
        </pc:cxnChg>
        <pc:cxnChg chg="add del">
          <ac:chgData name="Bethany Jepchumba" userId="S::bethanycheum@microsoft.com::5b98ecc9-a07f-4709-a743-7c4bbdffe8bf" providerId="AD" clId="Web-{F6B5C318-A86F-9FBC-9810-EED46647508E}" dt="2022-05-17T11:47:31.520" v="17"/>
          <ac:cxnSpMkLst>
            <pc:docMk/>
            <pc:sldMk cId="3062797068" sldId="266"/>
            <ac:cxnSpMk id="20" creationId="{0A09E39A-DA3F-4BDC-A89A-6545C1DD3721}"/>
          </ac:cxnSpMkLst>
        </pc:cxnChg>
        <pc:cxnChg chg="add">
          <ac:chgData name="Bethany Jepchumba" userId="S::bethanycheum@microsoft.com::5b98ecc9-a07f-4709-a743-7c4bbdffe8bf" providerId="AD" clId="Web-{F6B5C318-A86F-9FBC-9810-EED46647508E}" dt="2022-05-17T11:47:48.943" v="28"/>
          <ac:cxnSpMkLst>
            <pc:docMk/>
            <pc:sldMk cId="3062797068" sldId="266"/>
            <ac:cxnSpMk id="27" creationId="{2DD089E2-CEA3-48C4-9094-610D00D9460C}"/>
          </ac:cxnSpMkLst>
        </pc:cxnChg>
        <pc:cxnChg chg="add del">
          <ac:chgData name="Bethany Jepchumba" userId="S::bethanycheum@microsoft.com::5b98ecc9-a07f-4709-a743-7c4bbdffe8bf" providerId="AD" clId="Web-{F6B5C318-A86F-9FBC-9810-EED46647508E}" dt="2022-05-17T11:47:31.520" v="17"/>
          <ac:cxnSpMkLst>
            <pc:docMk/>
            <pc:sldMk cId="3062797068" sldId="266"/>
            <ac:cxnSpMk id="28" creationId="{5E687E3B-9C6D-4102-8F38-DCB77C49C6FD}"/>
          </ac:cxnSpMkLst>
        </pc:cxnChg>
        <pc:cxnChg chg="add">
          <ac:chgData name="Bethany Jepchumba" userId="S::bethanycheum@microsoft.com::5b98ecc9-a07f-4709-a743-7c4bbdffe8bf" providerId="AD" clId="Web-{F6B5C318-A86F-9FBC-9810-EED46647508E}" dt="2022-05-17T11:47:48.943" v="28"/>
          <ac:cxnSpMkLst>
            <pc:docMk/>
            <pc:sldMk cId="3062797068" sldId="266"/>
            <ac:cxnSpMk id="29" creationId="{2F49F475-10BF-4E7D-9BE8-5329BCAFE2C8}"/>
          </ac:cxnSpMkLst>
        </pc:cxnChg>
        <pc:cxnChg chg="add del">
          <ac:chgData name="Bethany Jepchumba" userId="S::bethanycheum@microsoft.com::5b98ecc9-a07f-4709-a743-7c4bbdffe8bf" providerId="AD" clId="Web-{F6B5C318-A86F-9FBC-9810-EED46647508E}" dt="2022-05-17T11:47:31.520" v="17"/>
          <ac:cxnSpMkLst>
            <pc:docMk/>
            <pc:sldMk cId="3062797068" sldId="266"/>
            <ac:cxnSpMk id="30" creationId="{573C7C39-C73B-4051-B742-C9086B7BE3EC}"/>
          </ac:cxnSpMkLst>
        </pc:cxnChg>
        <pc:cxnChg chg="add">
          <ac:chgData name="Bethany Jepchumba" userId="S::bethanycheum@microsoft.com::5b98ecc9-a07f-4709-a743-7c4bbdffe8bf" providerId="AD" clId="Web-{F6B5C318-A86F-9FBC-9810-EED46647508E}" dt="2022-05-17T11:47:48.943" v="28"/>
          <ac:cxnSpMkLst>
            <pc:docMk/>
            <pc:sldMk cId="3062797068" sldId="266"/>
            <ac:cxnSpMk id="31" creationId="{621E947D-525D-4D2A-B0C3-E1BFCA6060FD}"/>
          </ac:cxnSpMkLst>
        </pc:cxnChg>
        <pc:cxnChg chg="add del">
          <ac:chgData name="Bethany Jepchumba" userId="S::bethanycheum@microsoft.com::5b98ecc9-a07f-4709-a743-7c4bbdffe8bf" providerId="AD" clId="Web-{F6B5C318-A86F-9FBC-9810-EED46647508E}" dt="2022-05-17T11:47:31.520" v="17"/>
          <ac:cxnSpMkLst>
            <pc:docMk/>
            <pc:sldMk cId="3062797068" sldId="266"/>
            <ac:cxnSpMk id="32" creationId="{F12FB9A8-E482-4339-A730-6C024982AE56}"/>
          </ac:cxnSpMkLst>
        </pc:cxnChg>
        <pc:cxnChg chg="add del">
          <ac:chgData name="Bethany Jepchumba" userId="S::bethanycheum@microsoft.com::5b98ecc9-a07f-4709-a743-7c4bbdffe8bf" providerId="AD" clId="Web-{F6B5C318-A86F-9FBC-9810-EED46647508E}" dt="2022-05-17T11:47:31.520" v="17"/>
          <ac:cxnSpMkLst>
            <pc:docMk/>
            <pc:sldMk cId="3062797068" sldId="266"/>
            <ac:cxnSpMk id="34" creationId="{D2D5243F-6AFC-4A87-8525-C3B22EFD9438}"/>
          </ac:cxnSpMkLst>
        </pc:cxnChg>
      </pc:sldChg>
    </pc:docChg>
  </pc:docChgLst>
  <pc:docChgLst>
    <pc:chgData name="Bethany Jepchumba" userId="5b98ecc9-a07f-4709-a743-7c4bbdffe8bf" providerId="ADAL" clId="{3959588C-0B54-4542-B7CB-124D1365A6B7}"/>
    <pc:docChg chg="custSel modSld">
      <pc:chgData name="Bethany Jepchumba" userId="5b98ecc9-a07f-4709-a743-7c4bbdffe8bf" providerId="ADAL" clId="{3959588C-0B54-4542-B7CB-124D1365A6B7}" dt="2022-05-18T12:31:37.176" v="13" actId="20577"/>
      <pc:docMkLst>
        <pc:docMk/>
      </pc:docMkLst>
      <pc:sldChg chg="modSp mod">
        <pc:chgData name="Bethany Jepchumba" userId="5b98ecc9-a07f-4709-a743-7c4bbdffe8bf" providerId="ADAL" clId="{3959588C-0B54-4542-B7CB-124D1365A6B7}" dt="2022-05-18T12:30:58.789" v="3" actId="20577"/>
        <pc:sldMkLst>
          <pc:docMk/>
          <pc:sldMk cId="3567936094" sldId="263"/>
        </pc:sldMkLst>
        <pc:spChg chg="mod">
          <ac:chgData name="Bethany Jepchumba" userId="5b98ecc9-a07f-4709-a743-7c4bbdffe8bf" providerId="ADAL" clId="{3959588C-0B54-4542-B7CB-124D1365A6B7}" dt="2022-05-18T12:30:58.789" v="3" actId="20577"/>
          <ac:spMkLst>
            <pc:docMk/>
            <pc:sldMk cId="3567936094" sldId="263"/>
            <ac:spMk id="3" creationId="{F32F3376-33DB-769C-FA73-09ECA881309F}"/>
          </ac:spMkLst>
        </pc:spChg>
      </pc:sldChg>
      <pc:sldChg chg="modSp mod">
        <pc:chgData name="Bethany Jepchumba" userId="5b98ecc9-a07f-4709-a743-7c4bbdffe8bf" providerId="ADAL" clId="{3959588C-0B54-4542-B7CB-124D1365A6B7}" dt="2022-05-18T12:31:37.176" v="13" actId="20577"/>
        <pc:sldMkLst>
          <pc:docMk/>
          <pc:sldMk cId="3538409519" sldId="264"/>
        </pc:sldMkLst>
        <pc:spChg chg="mod">
          <ac:chgData name="Bethany Jepchumba" userId="5b98ecc9-a07f-4709-a743-7c4bbdffe8bf" providerId="ADAL" clId="{3959588C-0B54-4542-B7CB-124D1365A6B7}" dt="2022-05-18T12:31:37.176" v="13" actId="20577"/>
          <ac:spMkLst>
            <pc:docMk/>
            <pc:sldMk cId="3538409519" sldId="264"/>
            <ac:spMk id="3" creationId="{D6C31CB2-C983-37C5-11B8-EED991C47CE4}"/>
          </ac:spMkLst>
        </pc:spChg>
      </pc:sldChg>
      <pc:sldChg chg="addSp delSp modSp mod">
        <pc:chgData name="Bethany Jepchumba" userId="5b98ecc9-a07f-4709-a743-7c4bbdffe8bf" providerId="ADAL" clId="{3959588C-0B54-4542-B7CB-124D1365A6B7}" dt="2022-05-18T12:19:42.140" v="1" actId="478"/>
        <pc:sldMkLst>
          <pc:docMk/>
          <pc:sldMk cId="1399080992" sldId="275"/>
        </pc:sldMkLst>
        <pc:spChg chg="del">
          <ac:chgData name="Bethany Jepchumba" userId="5b98ecc9-a07f-4709-a743-7c4bbdffe8bf" providerId="ADAL" clId="{3959588C-0B54-4542-B7CB-124D1365A6B7}" dt="2022-05-18T12:19:40.336" v="0" actId="478"/>
          <ac:spMkLst>
            <pc:docMk/>
            <pc:sldMk cId="1399080992" sldId="275"/>
            <ac:spMk id="5" creationId="{37165CF3-317B-2613-C88E-EBFE3784F94A}"/>
          </ac:spMkLst>
        </pc:spChg>
        <pc:spChg chg="add del mod">
          <ac:chgData name="Bethany Jepchumba" userId="5b98ecc9-a07f-4709-a743-7c4bbdffe8bf" providerId="ADAL" clId="{3959588C-0B54-4542-B7CB-124D1365A6B7}" dt="2022-05-18T12:19:42.140" v="1" actId="478"/>
          <ac:spMkLst>
            <pc:docMk/>
            <pc:sldMk cId="1399080992" sldId="275"/>
            <ac:spMk id="6" creationId="{20D50838-1579-59A5-3821-82FD0665E14F}"/>
          </ac:spMkLst>
        </pc:spChg>
      </pc:sldChg>
    </pc:docChg>
  </pc:docChgLst>
  <pc:docChgLst>
    <pc:chgData name="Bethany Jepchumba" userId="S::bethanycheum@microsoft.com::5b98ecc9-a07f-4709-a743-7c4bbdffe8bf" providerId="AD" clId="Web-{08A66D05-5A99-DABE-43C3-A887FF9305EA}"/>
    <pc:docChg chg="modSld">
      <pc:chgData name="Bethany Jepchumba" userId="S::bethanycheum@microsoft.com::5b98ecc9-a07f-4709-a743-7c4bbdffe8bf" providerId="AD" clId="Web-{08A66D05-5A99-DABE-43C3-A887FF9305EA}" dt="2022-05-20T11:46:50.065" v="0"/>
      <pc:docMkLst>
        <pc:docMk/>
      </pc:docMkLst>
      <pc:sldChg chg="mod modShow">
        <pc:chgData name="Bethany Jepchumba" userId="S::bethanycheum@microsoft.com::5b98ecc9-a07f-4709-a743-7c4bbdffe8bf" providerId="AD" clId="Web-{08A66D05-5A99-DABE-43C3-A887FF9305EA}" dt="2022-05-20T11:46:50.065" v="0"/>
        <pc:sldMkLst>
          <pc:docMk/>
          <pc:sldMk cId="2698800329" sldId="259"/>
        </pc:sldMkLst>
      </pc:sldChg>
    </pc:docChg>
  </pc:docChgLst>
  <pc:docChgLst>
    <pc:chgData name="Bethany Jepchumba" userId="S::bethanycheum@microsoft.com::5b98ecc9-a07f-4709-a743-7c4bbdffe8bf" providerId="AD" clId="Web-{3D80CA9C-A620-453E-A440-16D723D23A97}"/>
    <pc:docChg chg="modSld">
      <pc:chgData name="Bethany Jepchumba" userId="S::bethanycheum@microsoft.com::5b98ecc9-a07f-4709-a743-7c4bbdffe8bf" providerId="AD" clId="Web-{3D80CA9C-A620-453E-A440-16D723D23A97}" dt="2022-05-16T07:51:30.428" v="32" actId="20577"/>
      <pc:docMkLst>
        <pc:docMk/>
      </pc:docMkLst>
      <pc:sldChg chg="modSp">
        <pc:chgData name="Bethany Jepchumba" userId="S::bethanycheum@microsoft.com::5b98ecc9-a07f-4709-a743-7c4bbdffe8bf" providerId="AD" clId="Web-{3D80CA9C-A620-453E-A440-16D723D23A97}" dt="2022-05-16T07:51:30.428" v="32" actId="20577"/>
        <pc:sldMkLst>
          <pc:docMk/>
          <pc:sldMk cId="109857222" sldId="256"/>
        </pc:sldMkLst>
        <pc:spChg chg="mod">
          <ac:chgData name="Bethany Jepchumba" userId="S::bethanycheum@microsoft.com::5b98ecc9-a07f-4709-a743-7c4bbdffe8bf" providerId="AD" clId="Web-{3D80CA9C-A620-453E-A440-16D723D23A97}" dt="2022-05-16T07:51:27.522" v="28" actId="20577"/>
          <ac:spMkLst>
            <pc:docMk/>
            <pc:sldMk cId="109857222" sldId="256"/>
            <ac:spMk id="2" creationId="{00000000-0000-0000-0000-000000000000}"/>
          </ac:spMkLst>
        </pc:spChg>
        <pc:spChg chg="mod">
          <ac:chgData name="Bethany Jepchumba" userId="S::bethanycheum@microsoft.com::5b98ecc9-a07f-4709-a743-7c4bbdffe8bf" providerId="AD" clId="Web-{3D80CA9C-A620-453E-A440-16D723D23A97}" dt="2022-05-16T07:51:30.428" v="32" actId="20577"/>
          <ac:spMkLst>
            <pc:docMk/>
            <pc:sldMk cId="109857222" sldId="256"/>
            <ac:spMk id="3" creationId="{00000000-0000-0000-0000-000000000000}"/>
          </ac:spMkLst>
        </pc:spChg>
      </pc:sldChg>
    </pc:docChg>
  </pc:docChgLst>
  <pc:docChgLst>
    <pc:chgData name="Bethany Jepchumba" userId="S::bethanycheum@microsoft.com::5b98ecc9-a07f-4709-a743-7c4bbdffe8bf" providerId="AD" clId="Web-{0BDB9029-672B-4616-BC63-40190D7C50F9}"/>
    <pc:docChg chg="addSld delSld modSld addMainMaster delMainMaster">
      <pc:chgData name="Bethany Jepchumba" userId="S::bethanycheum@microsoft.com::5b98ecc9-a07f-4709-a743-7c4bbdffe8bf" providerId="AD" clId="Web-{0BDB9029-672B-4616-BC63-40190D7C50F9}" dt="2022-05-17T10:02:21.691" v="539"/>
      <pc:docMkLst>
        <pc:docMk/>
      </pc:docMkLst>
      <pc:sldChg chg="addSp modSp mod setBg modClrScheme addAnim chgLayout">
        <pc:chgData name="Bethany Jepchumba" userId="S::bethanycheum@microsoft.com::5b98ecc9-a07f-4709-a743-7c4bbdffe8bf" providerId="AD" clId="Web-{0BDB9029-672B-4616-BC63-40190D7C50F9}" dt="2022-05-17T07:58:10.987" v="61" actId="14100"/>
        <pc:sldMkLst>
          <pc:docMk/>
          <pc:sldMk cId="109857222" sldId="256"/>
        </pc:sldMkLst>
        <pc:spChg chg="mod">
          <ac:chgData name="Bethany Jepchumba" userId="S::bethanycheum@microsoft.com::5b98ecc9-a07f-4709-a743-7c4bbdffe8bf" providerId="AD" clId="Web-{0BDB9029-672B-4616-BC63-40190D7C50F9}" dt="2022-05-17T07:58:10.987" v="61" actId="14100"/>
          <ac:spMkLst>
            <pc:docMk/>
            <pc:sldMk cId="109857222" sldId="256"/>
            <ac:spMk id="2" creationId="{00000000-0000-0000-0000-000000000000}"/>
          </ac:spMkLst>
        </pc:spChg>
        <pc:spChg chg="mod">
          <ac:chgData name="Bethany Jepchumba" userId="S::bethanycheum@microsoft.com::5b98ecc9-a07f-4709-a743-7c4bbdffe8bf" providerId="AD" clId="Web-{0BDB9029-672B-4616-BC63-40190D7C50F9}" dt="2022-05-17T07:58:03.940" v="58"/>
          <ac:spMkLst>
            <pc:docMk/>
            <pc:sldMk cId="109857222" sldId="256"/>
            <ac:spMk id="3" creationId="{00000000-0000-0000-0000-000000000000}"/>
          </ac:spMkLst>
        </pc:spChg>
        <pc:spChg chg="add">
          <ac:chgData name="Bethany Jepchumba" userId="S::bethanycheum@microsoft.com::5b98ecc9-a07f-4709-a743-7c4bbdffe8bf" providerId="AD" clId="Web-{0BDB9029-672B-4616-BC63-40190D7C50F9}" dt="2022-05-17T07:58:03.940" v="58"/>
          <ac:spMkLst>
            <pc:docMk/>
            <pc:sldMk cId="109857222" sldId="256"/>
            <ac:spMk id="9" creationId="{B9BBDDCC-0358-4EDD-9820-287B1D8FDEE8}"/>
          </ac:spMkLst>
        </pc:spChg>
        <pc:spChg chg="add">
          <ac:chgData name="Bethany Jepchumba" userId="S::bethanycheum@microsoft.com::5b98ecc9-a07f-4709-a743-7c4bbdffe8bf" providerId="AD" clId="Web-{0BDB9029-672B-4616-BC63-40190D7C50F9}" dt="2022-05-17T07:58:03.940" v="58"/>
          <ac:spMkLst>
            <pc:docMk/>
            <pc:sldMk cId="109857222" sldId="256"/>
            <ac:spMk id="11" creationId="{B2B3B5E1-901E-49C0-9F76-B48432DE9129}"/>
          </ac:spMkLst>
        </pc:spChg>
        <pc:spChg chg="add">
          <ac:chgData name="Bethany Jepchumba" userId="S::bethanycheum@microsoft.com::5b98ecc9-a07f-4709-a743-7c4bbdffe8bf" providerId="AD" clId="Web-{0BDB9029-672B-4616-BC63-40190D7C50F9}" dt="2022-05-17T07:58:03.940" v="58"/>
          <ac:spMkLst>
            <pc:docMk/>
            <pc:sldMk cId="109857222" sldId="256"/>
            <ac:spMk id="13" creationId="{FBE31AC6-E383-4D2B-9A24-69EEE084D547}"/>
          </ac:spMkLst>
        </pc:spChg>
        <pc:picChg chg="add">
          <ac:chgData name="Bethany Jepchumba" userId="S::bethanycheum@microsoft.com::5b98ecc9-a07f-4709-a743-7c4bbdffe8bf" providerId="AD" clId="Web-{0BDB9029-672B-4616-BC63-40190D7C50F9}" dt="2022-05-17T07:58:03.940" v="58"/>
          <ac:picMkLst>
            <pc:docMk/>
            <pc:sldMk cId="109857222" sldId="256"/>
            <ac:picMk id="4" creationId="{6DD10DF3-1301-C57D-3878-4A3E3203CCE5}"/>
          </ac:picMkLst>
        </pc:picChg>
        <pc:cxnChg chg="add">
          <ac:chgData name="Bethany Jepchumba" userId="S::bethanycheum@microsoft.com::5b98ecc9-a07f-4709-a743-7c4bbdffe8bf" providerId="AD" clId="Web-{0BDB9029-672B-4616-BC63-40190D7C50F9}" dt="2022-05-17T07:58:03.940" v="58"/>
          <ac:cxnSpMkLst>
            <pc:docMk/>
            <pc:sldMk cId="109857222" sldId="256"/>
            <ac:cxnSpMk id="15" creationId="{2DD089E2-CEA3-48C4-9094-610D00D9460C}"/>
          </ac:cxnSpMkLst>
        </pc:cxnChg>
        <pc:cxnChg chg="add">
          <ac:chgData name="Bethany Jepchumba" userId="S::bethanycheum@microsoft.com::5b98ecc9-a07f-4709-a743-7c4bbdffe8bf" providerId="AD" clId="Web-{0BDB9029-672B-4616-BC63-40190D7C50F9}" dt="2022-05-17T07:58:03.940" v="58"/>
          <ac:cxnSpMkLst>
            <pc:docMk/>
            <pc:sldMk cId="109857222" sldId="256"/>
            <ac:cxnSpMk id="17" creationId="{2F49F475-10BF-4E7D-9BE8-5329BCAFE2C8}"/>
          </ac:cxnSpMkLst>
        </pc:cxnChg>
        <pc:cxnChg chg="add">
          <ac:chgData name="Bethany Jepchumba" userId="S::bethanycheum@microsoft.com::5b98ecc9-a07f-4709-a743-7c4bbdffe8bf" providerId="AD" clId="Web-{0BDB9029-672B-4616-BC63-40190D7C50F9}" dt="2022-05-17T07:58:03.940" v="58"/>
          <ac:cxnSpMkLst>
            <pc:docMk/>
            <pc:sldMk cId="109857222" sldId="256"/>
            <ac:cxnSpMk id="19" creationId="{621E947D-525D-4D2A-B0C3-E1BFCA6060FD}"/>
          </ac:cxnSpMkLst>
        </pc:cxnChg>
      </pc:sldChg>
      <pc:sldChg chg="new del">
        <pc:chgData name="Bethany Jepchumba" userId="S::bethanycheum@microsoft.com::5b98ecc9-a07f-4709-a743-7c4bbdffe8bf" providerId="AD" clId="Web-{0BDB9029-672B-4616-BC63-40190D7C50F9}" dt="2022-05-17T07:57:52.627" v="57"/>
        <pc:sldMkLst>
          <pc:docMk/>
          <pc:sldMk cId="47583722" sldId="257"/>
        </pc:sldMkLst>
      </pc:sldChg>
      <pc:sldChg chg="addSp modSp new mod setBg addAnim modNotes">
        <pc:chgData name="Bethany Jepchumba" userId="S::bethanycheum@microsoft.com::5b98ecc9-a07f-4709-a743-7c4bbdffe8bf" providerId="AD" clId="Web-{0BDB9029-672B-4616-BC63-40190D7C50F9}" dt="2022-05-17T08:10:33.866" v="359"/>
        <pc:sldMkLst>
          <pc:docMk/>
          <pc:sldMk cId="1150723605" sldId="257"/>
        </pc:sldMkLst>
        <pc:spChg chg="mod">
          <ac:chgData name="Bethany Jepchumba" userId="S::bethanycheum@microsoft.com::5b98ecc9-a07f-4709-a743-7c4bbdffe8bf" providerId="AD" clId="Web-{0BDB9029-672B-4616-BC63-40190D7C50F9}" dt="2022-05-17T07:59:14.786" v="101"/>
          <ac:spMkLst>
            <pc:docMk/>
            <pc:sldMk cId="1150723605" sldId="257"/>
            <ac:spMk id="2" creationId="{5F9633F5-FF08-BD9B-64D4-8BC976ACC409}"/>
          </ac:spMkLst>
        </pc:spChg>
        <pc:spChg chg="mod">
          <ac:chgData name="Bethany Jepchumba" userId="S::bethanycheum@microsoft.com::5b98ecc9-a07f-4709-a743-7c4bbdffe8bf" providerId="AD" clId="Web-{0BDB9029-672B-4616-BC63-40190D7C50F9}" dt="2022-05-17T08:01:07.086" v="108" actId="20577"/>
          <ac:spMkLst>
            <pc:docMk/>
            <pc:sldMk cId="1150723605" sldId="257"/>
            <ac:spMk id="3" creationId="{7C66823C-E448-B498-171A-3682FC650B5E}"/>
          </ac:spMkLst>
        </pc:spChg>
        <pc:spChg chg="mod ord">
          <ac:chgData name="Bethany Jepchumba" userId="S::bethanycheum@microsoft.com::5b98ecc9-a07f-4709-a743-7c4bbdffe8bf" providerId="AD" clId="Web-{0BDB9029-672B-4616-BC63-40190D7C50F9}" dt="2022-05-17T07:59:14.786" v="101"/>
          <ac:spMkLst>
            <pc:docMk/>
            <pc:sldMk cId="1150723605" sldId="257"/>
            <ac:spMk id="4" creationId="{472FDF6D-EEFC-E493-0D81-6749A9652FC9}"/>
          </ac:spMkLst>
        </pc:spChg>
        <pc:spChg chg="mod">
          <ac:chgData name="Bethany Jepchumba" userId="S::bethanycheum@microsoft.com::5b98ecc9-a07f-4709-a743-7c4bbdffe8bf" providerId="AD" clId="Web-{0BDB9029-672B-4616-BC63-40190D7C50F9}" dt="2022-05-17T08:02:16.337" v="136"/>
          <ac:spMkLst>
            <pc:docMk/>
            <pc:sldMk cId="1150723605" sldId="257"/>
            <ac:spMk id="5" creationId="{A9CBAF2C-2C90-462B-3A41-5DA555F489B7}"/>
          </ac:spMkLst>
        </pc:spChg>
        <pc:spChg chg="mod">
          <ac:chgData name="Bethany Jepchumba" userId="S::bethanycheum@microsoft.com::5b98ecc9-a07f-4709-a743-7c4bbdffe8bf" providerId="AD" clId="Web-{0BDB9029-672B-4616-BC63-40190D7C50F9}" dt="2022-05-17T07:59:14.786" v="101"/>
          <ac:spMkLst>
            <pc:docMk/>
            <pc:sldMk cId="1150723605" sldId="257"/>
            <ac:spMk id="6" creationId="{9D9DBAA8-92CD-833D-DA99-47C91BF264DF}"/>
          </ac:spMkLst>
        </pc:spChg>
        <pc:spChg chg="add">
          <ac:chgData name="Bethany Jepchumba" userId="S::bethanycheum@microsoft.com::5b98ecc9-a07f-4709-a743-7c4bbdffe8bf" providerId="AD" clId="Web-{0BDB9029-672B-4616-BC63-40190D7C50F9}" dt="2022-05-17T07:59:14.786" v="101"/>
          <ac:spMkLst>
            <pc:docMk/>
            <pc:sldMk cId="1150723605" sldId="257"/>
            <ac:spMk id="12" creationId="{8FBA68A5-A7C7-4D91-AB95-6E0B6FFD8743}"/>
          </ac:spMkLst>
        </pc:spChg>
        <pc:spChg chg="add">
          <ac:chgData name="Bethany Jepchumba" userId="S::bethanycheum@microsoft.com::5b98ecc9-a07f-4709-a743-7c4bbdffe8bf" providerId="AD" clId="Web-{0BDB9029-672B-4616-BC63-40190D7C50F9}" dt="2022-05-17T07:59:14.786" v="101"/>
          <ac:spMkLst>
            <pc:docMk/>
            <pc:sldMk cId="1150723605" sldId="257"/>
            <ac:spMk id="14" creationId="{DA4051E3-92B2-42FC-BB3D-372E4A614439}"/>
          </ac:spMkLst>
        </pc:spChg>
        <pc:spChg chg="add">
          <ac:chgData name="Bethany Jepchumba" userId="S::bethanycheum@microsoft.com::5b98ecc9-a07f-4709-a743-7c4bbdffe8bf" providerId="AD" clId="Web-{0BDB9029-672B-4616-BC63-40190D7C50F9}" dt="2022-05-17T07:59:14.786" v="101"/>
          <ac:spMkLst>
            <pc:docMk/>
            <pc:sldMk cId="1150723605" sldId="257"/>
            <ac:spMk id="22" creationId="{B9BBDDCC-0358-4EDD-9820-287B1D8FDEE8}"/>
          </ac:spMkLst>
        </pc:spChg>
        <pc:spChg chg="add">
          <ac:chgData name="Bethany Jepchumba" userId="S::bethanycheum@microsoft.com::5b98ecc9-a07f-4709-a743-7c4bbdffe8bf" providerId="AD" clId="Web-{0BDB9029-672B-4616-BC63-40190D7C50F9}" dt="2022-05-17T07:59:14.786" v="101"/>
          <ac:spMkLst>
            <pc:docMk/>
            <pc:sldMk cId="1150723605" sldId="257"/>
            <ac:spMk id="24" creationId="{DE85C6F8-1197-41BB-810E-FD2CBA60E3A9}"/>
          </ac:spMkLst>
        </pc:spChg>
        <pc:spChg chg="add">
          <ac:chgData name="Bethany Jepchumba" userId="S::bethanycheum@microsoft.com::5b98ecc9-a07f-4709-a743-7c4bbdffe8bf" providerId="AD" clId="Web-{0BDB9029-672B-4616-BC63-40190D7C50F9}" dt="2022-05-17T07:59:14.786" v="101"/>
          <ac:spMkLst>
            <pc:docMk/>
            <pc:sldMk cId="1150723605" sldId="257"/>
            <ac:spMk id="26" creationId="{155C8441-74BB-42B4-8567-536A10555DC9}"/>
          </ac:spMkLst>
        </pc:spChg>
        <pc:spChg chg="add">
          <ac:chgData name="Bethany Jepchumba" userId="S::bethanycheum@microsoft.com::5b98ecc9-a07f-4709-a743-7c4bbdffe8bf" providerId="AD" clId="Web-{0BDB9029-672B-4616-BC63-40190D7C50F9}" dt="2022-05-17T07:59:14.786" v="101"/>
          <ac:spMkLst>
            <pc:docMk/>
            <pc:sldMk cId="1150723605" sldId="257"/>
            <ac:spMk id="28" creationId="{FBE31AC6-E383-4D2B-9A24-69EEE084D547}"/>
          </ac:spMkLst>
        </pc:spChg>
        <pc:picChg chg="add">
          <ac:chgData name="Bethany Jepchumba" userId="S::bethanycheum@microsoft.com::5b98ecc9-a07f-4709-a743-7c4bbdffe8bf" providerId="AD" clId="Web-{0BDB9029-672B-4616-BC63-40190D7C50F9}" dt="2022-05-17T07:59:14.786" v="101"/>
          <ac:picMkLst>
            <pc:docMk/>
            <pc:sldMk cId="1150723605" sldId="257"/>
            <ac:picMk id="8" creationId="{2649CB64-1DA0-AD21-9224-823B69AD0D93}"/>
          </ac:picMkLst>
        </pc:picChg>
        <pc:cxnChg chg="add">
          <ac:chgData name="Bethany Jepchumba" userId="S::bethanycheum@microsoft.com::5b98ecc9-a07f-4709-a743-7c4bbdffe8bf" providerId="AD" clId="Web-{0BDB9029-672B-4616-BC63-40190D7C50F9}" dt="2022-05-17T07:59:14.786" v="101"/>
          <ac:cxnSpMkLst>
            <pc:docMk/>
            <pc:sldMk cId="1150723605" sldId="257"/>
            <ac:cxnSpMk id="16" creationId="{3C425084-C97A-4C25-AE47-DDECF2DD3ABC}"/>
          </ac:cxnSpMkLst>
        </pc:cxnChg>
        <pc:cxnChg chg="add">
          <ac:chgData name="Bethany Jepchumba" userId="S::bethanycheum@microsoft.com::5b98ecc9-a07f-4709-a743-7c4bbdffe8bf" providerId="AD" clId="Web-{0BDB9029-672B-4616-BC63-40190D7C50F9}" dt="2022-05-17T07:59:14.786" v="101"/>
          <ac:cxnSpMkLst>
            <pc:docMk/>
            <pc:sldMk cId="1150723605" sldId="257"/>
            <ac:cxnSpMk id="18" creationId="{96A478A1-0B34-4F2B-88FA-CF47551E5DF9}"/>
          </ac:cxnSpMkLst>
        </pc:cxnChg>
        <pc:cxnChg chg="add">
          <ac:chgData name="Bethany Jepchumba" userId="S::bethanycheum@microsoft.com::5b98ecc9-a07f-4709-a743-7c4bbdffe8bf" providerId="AD" clId="Web-{0BDB9029-672B-4616-BC63-40190D7C50F9}" dt="2022-05-17T07:59:14.786" v="101"/>
          <ac:cxnSpMkLst>
            <pc:docMk/>
            <pc:sldMk cId="1150723605" sldId="257"/>
            <ac:cxnSpMk id="20" creationId="{0A09E39A-DA3F-4BDC-A89A-6545C1DD3721}"/>
          </ac:cxnSpMkLst>
        </pc:cxnChg>
        <pc:cxnChg chg="add">
          <ac:chgData name="Bethany Jepchumba" userId="S::bethanycheum@microsoft.com::5b98ecc9-a07f-4709-a743-7c4bbdffe8bf" providerId="AD" clId="Web-{0BDB9029-672B-4616-BC63-40190D7C50F9}" dt="2022-05-17T07:59:14.786" v="101"/>
          <ac:cxnSpMkLst>
            <pc:docMk/>
            <pc:sldMk cId="1150723605" sldId="257"/>
            <ac:cxnSpMk id="30" creationId="{2DD089E2-CEA3-48C4-9094-610D00D9460C}"/>
          </ac:cxnSpMkLst>
        </pc:cxnChg>
        <pc:cxnChg chg="add">
          <ac:chgData name="Bethany Jepchumba" userId="S::bethanycheum@microsoft.com::5b98ecc9-a07f-4709-a743-7c4bbdffe8bf" providerId="AD" clId="Web-{0BDB9029-672B-4616-BC63-40190D7C50F9}" dt="2022-05-17T07:59:14.786" v="101"/>
          <ac:cxnSpMkLst>
            <pc:docMk/>
            <pc:sldMk cId="1150723605" sldId="257"/>
            <ac:cxnSpMk id="32" creationId="{2F49F475-10BF-4E7D-9BE8-5329BCAFE2C8}"/>
          </ac:cxnSpMkLst>
        </pc:cxnChg>
        <pc:cxnChg chg="add">
          <ac:chgData name="Bethany Jepchumba" userId="S::bethanycheum@microsoft.com::5b98ecc9-a07f-4709-a743-7c4bbdffe8bf" providerId="AD" clId="Web-{0BDB9029-672B-4616-BC63-40190D7C50F9}" dt="2022-05-17T07:59:14.786" v="101"/>
          <ac:cxnSpMkLst>
            <pc:docMk/>
            <pc:sldMk cId="1150723605" sldId="257"/>
            <ac:cxnSpMk id="34" creationId="{621E947D-525D-4D2A-B0C3-E1BFCA6060FD}"/>
          </ac:cxnSpMkLst>
        </pc:cxnChg>
      </pc:sldChg>
      <pc:sldChg chg="addSp delSp modSp new mod setBg">
        <pc:chgData name="Bethany Jepchumba" userId="S::bethanycheum@microsoft.com::5b98ecc9-a07f-4709-a743-7c4bbdffe8bf" providerId="AD" clId="Web-{0BDB9029-672B-4616-BC63-40190D7C50F9}" dt="2022-05-17T08:05:07.108" v="225" actId="20577"/>
        <pc:sldMkLst>
          <pc:docMk/>
          <pc:sldMk cId="3484265337" sldId="258"/>
        </pc:sldMkLst>
        <pc:spChg chg="mod">
          <ac:chgData name="Bethany Jepchumba" userId="S::bethanycheum@microsoft.com::5b98ecc9-a07f-4709-a743-7c4bbdffe8bf" providerId="AD" clId="Web-{0BDB9029-672B-4616-BC63-40190D7C50F9}" dt="2022-05-17T08:04:54.233" v="212"/>
          <ac:spMkLst>
            <pc:docMk/>
            <pc:sldMk cId="3484265337" sldId="258"/>
            <ac:spMk id="2" creationId="{31B528EC-4B0C-6A16-7F83-C78BA900DA41}"/>
          </ac:spMkLst>
        </pc:spChg>
        <pc:spChg chg="mod">
          <ac:chgData name="Bethany Jepchumba" userId="S::bethanycheum@microsoft.com::5b98ecc9-a07f-4709-a743-7c4bbdffe8bf" providerId="AD" clId="Web-{0BDB9029-672B-4616-BC63-40190D7C50F9}" dt="2022-05-17T08:05:07.108" v="225" actId="20577"/>
          <ac:spMkLst>
            <pc:docMk/>
            <pc:sldMk cId="3484265337" sldId="258"/>
            <ac:spMk id="3" creationId="{AF2F6985-B01D-B212-1CF6-5F8CD0C8ADB9}"/>
          </ac:spMkLst>
        </pc:spChg>
        <pc:spChg chg="mod ord">
          <ac:chgData name="Bethany Jepchumba" userId="S::bethanycheum@microsoft.com::5b98ecc9-a07f-4709-a743-7c4bbdffe8bf" providerId="AD" clId="Web-{0BDB9029-672B-4616-BC63-40190D7C50F9}" dt="2022-05-17T08:04:54.233" v="212"/>
          <ac:spMkLst>
            <pc:docMk/>
            <pc:sldMk cId="3484265337" sldId="258"/>
            <ac:spMk id="4" creationId="{1E9E3EC4-8533-06E9-738A-76B7D2E719CD}"/>
          </ac:spMkLst>
        </pc:spChg>
        <pc:spChg chg="mod">
          <ac:chgData name="Bethany Jepchumba" userId="S::bethanycheum@microsoft.com::5b98ecc9-a07f-4709-a743-7c4bbdffe8bf" providerId="AD" clId="Web-{0BDB9029-672B-4616-BC63-40190D7C50F9}" dt="2022-05-17T08:04:54.233" v="212"/>
          <ac:spMkLst>
            <pc:docMk/>
            <pc:sldMk cId="3484265337" sldId="258"/>
            <ac:spMk id="5" creationId="{2F4F1AC2-8ED5-2746-FF45-F5975368F6FF}"/>
          </ac:spMkLst>
        </pc:spChg>
        <pc:spChg chg="mod">
          <ac:chgData name="Bethany Jepchumba" userId="S::bethanycheum@microsoft.com::5b98ecc9-a07f-4709-a743-7c4bbdffe8bf" providerId="AD" clId="Web-{0BDB9029-672B-4616-BC63-40190D7C50F9}" dt="2022-05-17T08:04:54.233" v="212"/>
          <ac:spMkLst>
            <pc:docMk/>
            <pc:sldMk cId="3484265337" sldId="258"/>
            <ac:spMk id="6" creationId="{C81E4F1C-D131-48BE-1472-87EFCEF8E3B8}"/>
          </ac:spMkLst>
        </pc:spChg>
        <pc:spChg chg="add del">
          <ac:chgData name="Bethany Jepchumba" userId="S::bethanycheum@microsoft.com::5b98ecc9-a07f-4709-a743-7c4bbdffe8bf" providerId="AD" clId="Web-{0BDB9029-672B-4616-BC63-40190D7C50F9}" dt="2022-05-17T08:02:32.666" v="138"/>
          <ac:spMkLst>
            <pc:docMk/>
            <pc:sldMk cId="3484265337" sldId="258"/>
            <ac:spMk id="7" creationId="{E7D1D2CA-3C77-5C85-5E05-B237B9CEF996}"/>
          </ac:spMkLst>
        </pc:spChg>
        <pc:spChg chg="add del">
          <ac:chgData name="Bethany Jepchumba" userId="S::bethanycheum@microsoft.com::5b98ecc9-a07f-4709-a743-7c4bbdffe8bf" providerId="AD" clId="Web-{0BDB9029-672B-4616-BC63-40190D7C50F9}" dt="2022-05-17T08:04:54.217" v="211"/>
          <ac:spMkLst>
            <pc:docMk/>
            <pc:sldMk cId="3484265337" sldId="258"/>
            <ac:spMk id="13" creationId="{870F1165-C2FC-4313-ADED-D8514C00E1EE}"/>
          </ac:spMkLst>
        </pc:spChg>
        <pc:spChg chg="add del">
          <ac:chgData name="Bethany Jepchumba" userId="S::bethanycheum@microsoft.com::5b98ecc9-a07f-4709-a743-7c4bbdffe8bf" providerId="AD" clId="Web-{0BDB9029-672B-4616-BC63-40190D7C50F9}" dt="2022-05-17T08:04:54.217" v="211"/>
          <ac:spMkLst>
            <pc:docMk/>
            <pc:sldMk cId="3484265337" sldId="258"/>
            <ac:spMk id="15" creationId="{3FD564DD-780E-4279-99FF-A16618E11908}"/>
          </ac:spMkLst>
        </pc:spChg>
        <pc:spChg chg="add del">
          <ac:chgData name="Bethany Jepchumba" userId="S::bethanycheum@microsoft.com::5b98ecc9-a07f-4709-a743-7c4bbdffe8bf" providerId="AD" clId="Web-{0BDB9029-672B-4616-BC63-40190D7C50F9}" dt="2022-05-17T08:04:54.217" v="211"/>
          <ac:spMkLst>
            <pc:docMk/>
            <pc:sldMk cId="3484265337" sldId="258"/>
            <ac:spMk id="19" creationId="{F5BB14C7-B6E4-427D-AEAC-7A18D089F922}"/>
          </ac:spMkLst>
        </pc:spChg>
        <pc:spChg chg="add">
          <ac:chgData name="Bethany Jepchumba" userId="S::bethanycheum@microsoft.com::5b98ecc9-a07f-4709-a743-7c4bbdffe8bf" providerId="AD" clId="Web-{0BDB9029-672B-4616-BC63-40190D7C50F9}" dt="2022-05-17T08:04:54.233" v="212"/>
          <ac:spMkLst>
            <pc:docMk/>
            <pc:sldMk cId="3484265337" sldId="258"/>
            <ac:spMk id="27" creationId="{870F1165-C2FC-4313-ADED-D8514C00E1EE}"/>
          </ac:spMkLst>
        </pc:spChg>
        <pc:spChg chg="add">
          <ac:chgData name="Bethany Jepchumba" userId="S::bethanycheum@microsoft.com::5b98ecc9-a07f-4709-a743-7c4bbdffe8bf" providerId="AD" clId="Web-{0BDB9029-672B-4616-BC63-40190D7C50F9}" dt="2022-05-17T08:04:54.233" v="212"/>
          <ac:spMkLst>
            <pc:docMk/>
            <pc:sldMk cId="3484265337" sldId="258"/>
            <ac:spMk id="28" creationId="{3FD564DD-780E-4279-99FF-A16618E11908}"/>
          </ac:spMkLst>
        </pc:spChg>
        <pc:spChg chg="add">
          <ac:chgData name="Bethany Jepchumba" userId="S::bethanycheum@microsoft.com::5b98ecc9-a07f-4709-a743-7c4bbdffe8bf" providerId="AD" clId="Web-{0BDB9029-672B-4616-BC63-40190D7C50F9}" dt="2022-05-17T08:04:54.233" v="212"/>
          <ac:spMkLst>
            <pc:docMk/>
            <pc:sldMk cId="3484265337" sldId="258"/>
            <ac:spMk id="30" creationId="{F5BB14C7-B6E4-427D-AEAC-7A18D089F922}"/>
          </ac:spMkLst>
        </pc:spChg>
        <pc:picChg chg="add mod ord">
          <ac:chgData name="Bethany Jepchumba" userId="S::bethanycheum@microsoft.com::5b98ecc9-a07f-4709-a743-7c4bbdffe8bf" providerId="AD" clId="Web-{0BDB9029-672B-4616-BC63-40190D7C50F9}" dt="2022-05-17T08:04:54.233" v="212"/>
          <ac:picMkLst>
            <pc:docMk/>
            <pc:sldMk cId="3484265337" sldId="258"/>
            <ac:picMk id="8" creationId="{BEC002D9-1CB9-00B7-2E6F-9EEE8639C6A6}"/>
          </ac:picMkLst>
        </pc:picChg>
        <pc:cxnChg chg="add del">
          <ac:chgData name="Bethany Jepchumba" userId="S::bethanycheum@microsoft.com::5b98ecc9-a07f-4709-a743-7c4bbdffe8bf" providerId="AD" clId="Web-{0BDB9029-672B-4616-BC63-40190D7C50F9}" dt="2022-05-17T08:04:54.217" v="211"/>
          <ac:cxnSpMkLst>
            <pc:docMk/>
            <pc:sldMk cId="3484265337" sldId="258"/>
            <ac:cxnSpMk id="17" creationId="{ABAD74CF-CB22-463B-9031-D3BE16111B9B}"/>
          </ac:cxnSpMkLst>
        </pc:cxnChg>
        <pc:cxnChg chg="add del">
          <ac:chgData name="Bethany Jepchumba" userId="S::bethanycheum@microsoft.com::5b98ecc9-a07f-4709-a743-7c4bbdffe8bf" providerId="AD" clId="Web-{0BDB9029-672B-4616-BC63-40190D7C50F9}" dt="2022-05-17T08:04:54.217" v="211"/>
          <ac:cxnSpMkLst>
            <pc:docMk/>
            <pc:sldMk cId="3484265337" sldId="258"/>
            <ac:cxnSpMk id="21" creationId="{82B589D1-AB2D-469C-960E-40C719BA8281}"/>
          </ac:cxnSpMkLst>
        </pc:cxnChg>
        <pc:cxnChg chg="add del">
          <ac:chgData name="Bethany Jepchumba" userId="S::bethanycheum@microsoft.com::5b98ecc9-a07f-4709-a743-7c4bbdffe8bf" providerId="AD" clId="Web-{0BDB9029-672B-4616-BC63-40190D7C50F9}" dt="2022-05-17T08:04:54.217" v="211"/>
          <ac:cxnSpMkLst>
            <pc:docMk/>
            <pc:sldMk cId="3484265337" sldId="258"/>
            <ac:cxnSpMk id="23" creationId="{055BC9DE-F4C7-4F1F-833F-C0E20531FBC7}"/>
          </ac:cxnSpMkLst>
        </pc:cxnChg>
        <pc:cxnChg chg="add del">
          <ac:chgData name="Bethany Jepchumba" userId="S::bethanycheum@microsoft.com::5b98ecc9-a07f-4709-a743-7c4bbdffe8bf" providerId="AD" clId="Web-{0BDB9029-672B-4616-BC63-40190D7C50F9}" dt="2022-05-17T08:04:54.217" v="211"/>
          <ac:cxnSpMkLst>
            <pc:docMk/>
            <pc:sldMk cId="3484265337" sldId="258"/>
            <ac:cxnSpMk id="25" creationId="{E95C7366-6A36-4307-81CE-FBD79DFF0980}"/>
          </ac:cxnSpMkLst>
        </pc:cxnChg>
        <pc:cxnChg chg="add">
          <ac:chgData name="Bethany Jepchumba" userId="S::bethanycheum@microsoft.com::5b98ecc9-a07f-4709-a743-7c4bbdffe8bf" providerId="AD" clId="Web-{0BDB9029-672B-4616-BC63-40190D7C50F9}" dt="2022-05-17T08:04:54.233" v="212"/>
          <ac:cxnSpMkLst>
            <pc:docMk/>
            <pc:sldMk cId="3484265337" sldId="258"/>
            <ac:cxnSpMk id="29" creationId="{ABAD74CF-CB22-463B-9031-D3BE16111B9B}"/>
          </ac:cxnSpMkLst>
        </pc:cxnChg>
        <pc:cxnChg chg="add">
          <ac:chgData name="Bethany Jepchumba" userId="S::bethanycheum@microsoft.com::5b98ecc9-a07f-4709-a743-7c4bbdffe8bf" providerId="AD" clId="Web-{0BDB9029-672B-4616-BC63-40190D7C50F9}" dt="2022-05-17T08:04:54.233" v="212"/>
          <ac:cxnSpMkLst>
            <pc:docMk/>
            <pc:sldMk cId="3484265337" sldId="258"/>
            <ac:cxnSpMk id="31" creationId="{82B589D1-AB2D-469C-960E-40C719BA8281}"/>
          </ac:cxnSpMkLst>
        </pc:cxnChg>
        <pc:cxnChg chg="add">
          <ac:chgData name="Bethany Jepchumba" userId="S::bethanycheum@microsoft.com::5b98ecc9-a07f-4709-a743-7c4bbdffe8bf" providerId="AD" clId="Web-{0BDB9029-672B-4616-BC63-40190D7C50F9}" dt="2022-05-17T08:04:54.233" v="212"/>
          <ac:cxnSpMkLst>
            <pc:docMk/>
            <pc:sldMk cId="3484265337" sldId="258"/>
            <ac:cxnSpMk id="32" creationId="{055BC9DE-F4C7-4F1F-833F-C0E20531FBC7}"/>
          </ac:cxnSpMkLst>
        </pc:cxnChg>
        <pc:cxnChg chg="add">
          <ac:chgData name="Bethany Jepchumba" userId="S::bethanycheum@microsoft.com::5b98ecc9-a07f-4709-a743-7c4bbdffe8bf" providerId="AD" clId="Web-{0BDB9029-672B-4616-BC63-40190D7C50F9}" dt="2022-05-17T08:04:54.233" v="212"/>
          <ac:cxnSpMkLst>
            <pc:docMk/>
            <pc:sldMk cId="3484265337" sldId="258"/>
            <ac:cxnSpMk id="33" creationId="{E95C7366-6A36-4307-81CE-FBD79DFF0980}"/>
          </ac:cxnSpMkLst>
        </pc:cxnChg>
      </pc:sldChg>
      <pc:sldChg chg="addSp modSp new mod setBg">
        <pc:chgData name="Bethany Jepchumba" userId="S::bethanycheum@microsoft.com::5b98ecc9-a07f-4709-a743-7c4bbdffe8bf" providerId="AD" clId="Web-{0BDB9029-672B-4616-BC63-40190D7C50F9}" dt="2022-05-17T08:08:20.972" v="354" actId="20577"/>
        <pc:sldMkLst>
          <pc:docMk/>
          <pc:sldMk cId="2698800329" sldId="259"/>
        </pc:sldMkLst>
        <pc:spChg chg="mod">
          <ac:chgData name="Bethany Jepchumba" userId="S::bethanycheum@microsoft.com::5b98ecc9-a07f-4709-a743-7c4bbdffe8bf" providerId="AD" clId="Web-{0BDB9029-672B-4616-BC63-40190D7C50F9}" dt="2022-05-17T08:07:06.704" v="350"/>
          <ac:spMkLst>
            <pc:docMk/>
            <pc:sldMk cId="2698800329" sldId="259"/>
            <ac:spMk id="2" creationId="{2AA8DFFA-7C4D-9EA9-2879-A6CCB9467E3B}"/>
          </ac:spMkLst>
        </pc:spChg>
        <pc:spChg chg="mod">
          <ac:chgData name="Bethany Jepchumba" userId="S::bethanycheum@microsoft.com::5b98ecc9-a07f-4709-a743-7c4bbdffe8bf" providerId="AD" clId="Web-{0BDB9029-672B-4616-BC63-40190D7C50F9}" dt="2022-05-17T08:07:06.704" v="350"/>
          <ac:spMkLst>
            <pc:docMk/>
            <pc:sldMk cId="2698800329" sldId="259"/>
            <ac:spMk id="3" creationId="{9D36D15D-2E9A-BBC9-62B0-06E1A48A5C1E}"/>
          </ac:spMkLst>
        </pc:spChg>
        <pc:spChg chg="mod ord">
          <ac:chgData name="Bethany Jepchumba" userId="S::bethanycheum@microsoft.com::5b98ecc9-a07f-4709-a743-7c4bbdffe8bf" providerId="AD" clId="Web-{0BDB9029-672B-4616-BC63-40190D7C50F9}" dt="2022-05-17T08:07:06.704" v="350"/>
          <ac:spMkLst>
            <pc:docMk/>
            <pc:sldMk cId="2698800329" sldId="259"/>
            <ac:spMk id="4" creationId="{6BFF6893-75C9-4DA9-010E-63CF6126B910}"/>
          </ac:spMkLst>
        </pc:spChg>
        <pc:spChg chg="mod">
          <ac:chgData name="Bethany Jepchumba" userId="S::bethanycheum@microsoft.com::5b98ecc9-a07f-4709-a743-7c4bbdffe8bf" providerId="AD" clId="Web-{0BDB9029-672B-4616-BC63-40190D7C50F9}" dt="2022-05-17T08:08:20.972" v="354" actId="20577"/>
          <ac:spMkLst>
            <pc:docMk/>
            <pc:sldMk cId="2698800329" sldId="259"/>
            <ac:spMk id="5" creationId="{99E265ED-16C4-6003-4AB5-72CA2CC63675}"/>
          </ac:spMkLst>
        </pc:spChg>
        <pc:spChg chg="mod">
          <ac:chgData name="Bethany Jepchumba" userId="S::bethanycheum@microsoft.com::5b98ecc9-a07f-4709-a743-7c4bbdffe8bf" providerId="AD" clId="Web-{0BDB9029-672B-4616-BC63-40190D7C50F9}" dt="2022-05-17T08:07:06.704" v="350"/>
          <ac:spMkLst>
            <pc:docMk/>
            <pc:sldMk cId="2698800329" sldId="259"/>
            <ac:spMk id="6" creationId="{69B4F519-205E-342F-D95D-B12776D8FE2A}"/>
          </ac:spMkLst>
        </pc:spChg>
        <pc:spChg chg="add">
          <ac:chgData name="Bethany Jepchumba" userId="S::bethanycheum@microsoft.com::5b98ecc9-a07f-4709-a743-7c4bbdffe8bf" providerId="AD" clId="Web-{0BDB9029-672B-4616-BC63-40190D7C50F9}" dt="2022-05-17T08:07:06.704" v="350"/>
          <ac:spMkLst>
            <pc:docMk/>
            <pc:sldMk cId="2698800329" sldId="259"/>
            <ac:spMk id="12" creationId="{870F1165-C2FC-4313-ADED-D8514C00E1EE}"/>
          </ac:spMkLst>
        </pc:spChg>
        <pc:spChg chg="add">
          <ac:chgData name="Bethany Jepchumba" userId="S::bethanycheum@microsoft.com::5b98ecc9-a07f-4709-a743-7c4bbdffe8bf" providerId="AD" clId="Web-{0BDB9029-672B-4616-BC63-40190D7C50F9}" dt="2022-05-17T08:07:06.704" v="350"/>
          <ac:spMkLst>
            <pc:docMk/>
            <pc:sldMk cId="2698800329" sldId="259"/>
            <ac:spMk id="14" creationId="{3FD564DD-780E-4279-99FF-A16618E11908}"/>
          </ac:spMkLst>
        </pc:spChg>
        <pc:spChg chg="add">
          <ac:chgData name="Bethany Jepchumba" userId="S::bethanycheum@microsoft.com::5b98ecc9-a07f-4709-a743-7c4bbdffe8bf" providerId="AD" clId="Web-{0BDB9029-672B-4616-BC63-40190D7C50F9}" dt="2022-05-17T08:07:06.704" v="350"/>
          <ac:spMkLst>
            <pc:docMk/>
            <pc:sldMk cId="2698800329" sldId="259"/>
            <ac:spMk id="18" creationId="{F5BB14C7-B6E4-427D-AEAC-7A18D089F922}"/>
          </ac:spMkLst>
        </pc:spChg>
        <pc:picChg chg="add mod">
          <ac:chgData name="Bethany Jepchumba" userId="S::bethanycheum@microsoft.com::5b98ecc9-a07f-4709-a743-7c4bbdffe8bf" providerId="AD" clId="Web-{0BDB9029-672B-4616-BC63-40190D7C50F9}" dt="2022-05-17T08:08:05.940" v="351"/>
          <ac:picMkLst>
            <pc:docMk/>
            <pc:sldMk cId="2698800329" sldId="259"/>
            <ac:picMk id="8" creationId="{A0B0569F-F3B9-DD36-AA34-E0B0149E3C88}"/>
          </ac:picMkLst>
        </pc:picChg>
        <pc:cxnChg chg="add">
          <ac:chgData name="Bethany Jepchumba" userId="S::bethanycheum@microsoft.com::5b98ecc9-a07f-4709-a743-7c4bbdffe8bf" providerId="AD" clId="Web-{0BDB9029-672B-4616-BC63-40190D7C50F9}" dt="2022-05-17T08:07:06.704" v="350"/>
          <ac:cxnSpMkLst>
            <pc:docMk/>
            <pc:sldMk cId="2698800329" sldId="259"/>
            <ac:cxnSpMk id="16" creationId="{ABAD74CF-CB22-463B-9031-D3BE16111B9B}"/>
          </ac:cxnSpMkLst>
        </pc:cxnChg>
        <pc:cxnChg chg="add">
          <ac:chgData name="Bethany Jepchumba" userId="S::bethanycheum@microsoft.com::5b98ecc9-a07f-4709-a743-7c4bbdffe8bf" providerId="AD" clId="Web-{0BDB9029-672B-4616-BC63-40190D7C50F9}" dt="2022-05-17T08:07:06.704" v="350"/>
          <ac:cxnSpMkLst>
            <pc:docMk/>
            <pc:sldMk cId="2698800329" sldId="259"/>
            <ac:cxnSpMk id="20" creationId="{E95C7366-6A36-4307-81CE-FBD79DFF0980}"/>
          </ac:cxnSpMkLst>
        </pc:cxnChg>
        <pc:cxnChg chg="add">
          <ac:chgData name="Bethany Jepchumba" userId="S::bethanycheum@microsoft.com::5b98ecc9-a07f-4709-a743-7c4bbdffe8bf" providerId="AD" clId="Web-{0BDB9029-672B-4616-BC63-40190D7C50F9}" dt="2022-05-17T08:07:06.704" v="350"/>
          <ac:cxnSpMkLst>
            <pc:docMk/>
            <pc:sldMk cId="2698800329" sldId="259"/>
            <ac:cxnSpMk id="22" creationId="{82B589D1-AB2D-469C-960E-40C719BA8281}"/>
          </ac:cxnSpMkLst>
        </pc:cxnChg>
      </pc:sldChg>
      <pc:sldChg chg="addSp modSp new mod setBg">
        <pc:chgData name="Bethany Jepchumba" userId="S::bethanycheum@microsoft.com::5b98ecc9-a07f-4709-a743-7c4bbdffe8bf" providerId="AD" clId="Web-{0BDB9029-672B-4616-BC63-40190D7C50F9}" dt="2022-05-17T08:15:00.202" v="501"/>
        <pc:sldMkLst>
          <pc:docMk/>
          <pc:sldMk cId="3568687427" sldId="260"/>
        </pc:sldMkLst>
        <pc:spChg chg="mod">
          <ac:chgData name="Bethany Jepchumba" userId="S::bethanycheum@microsoft.com::5b98ecc9-a07f-4709-a743-7c4bbdffe8bf" providerId="AD" clId="Web-{0BDB9029-672B-4616-BC63-40190D7C50F9}" dt="2022-05-17T08:15:00.202" v="501"/>
          <ac:spMkLst>
            <pc:docMk/>
            <pc:sldMk cId="3568687427" sldId="260"/>
            <ac:spMk id="2" creationId="{C5FEB40F-6E28-2C75-4981-58C604DB1503}"/>
          </ac:spMkLst>
        </pc:spChg>
        <pc:spChg chg="mod">
          <ac:chgData name="Bethany Jepchumba" userId="S::bethanycheum@microsoft.com::5b98ecc9-a07f-4709-a743-7c4bbdffe8bf" providerId="AD" clId="Web-{0BDB9029-672B-4616-BC63-40190D7C50F9}" dt="2022-05-17T08:15:00.202" v="501"/>
          <ac:spMkLst>
            <pc:docMk/>
            <pc:sldMk cId="3568687427" sldId="260"/>
            <ac:spMk id="3" creationId="{2D4E01CE-C5CA-19DD-8236-CACE07A758A4}"/>
          </ac:spMkLst>
        </pc:spChg>
        <pc:spChg chg="mod ord">
          <ac:chgData name="Bethany Jepchumba" userId="S::bethanycheum@microsoft.com::5b98ecc9-a07f-4709-a743-7c4bbdffe8bf" providerId="AD" clId="Web-{0BDB9029-672B-4616-BC63-40190D7C50F9}" dt="2022-05-17T08:15:00.202" v="501"/>
          <ac:spMkLst>
            <pc:docMk/>
            <pc:sldMk cId="3568687427" sldId="260"/>
            <ac:spMk id="4" creationId="{C938B4BA-3F9D-BA10-D10B-E52ACC4D1A8D}"/>
          </ac:spMkLst>
        </pc:spChg>
        <pc:spChg chg="mod">
          <ac:chgData name="Bethany Jepchumba" userId="S::bethanycheum@microsoft.com::5b98ecc9-a07f-4709-a743-7c4bbdffe8bf" providerId="AD" clId="Web-{0BDB9029-672B-4616-BC63-40190D7C50F9}" dt="2022-05-17T08:15:00.202" v="501"/>
          <ac:spMkLst>
            <pc:docMk/>
            <pc:sldMk cId="3568687427" sldId="260"/>
            <ac:spMk id="5" creationId="{6C45078E-4392-DC09-2412-118321E3B120}"/>
          </ac:spMkLst>
        </pc:spChg>
        <pc:spChg chg="mod">
          <ac:chgData name="Bethany Jepchumba" userId="S::bethanycheum@microsoft.com::5b98ecc9-a07f-4709-a743-7c4bbdffe8bf" providerId="AD" clId="Web-{0BDB9029-672B-4616-BC63-40190D7C50F9}" dt="2022-05-17T08:15:00.202" v="501"/>
          <ac:spMkLst>
            <pc:docMk/>
            <pc:sldMk cId="3568687427" sldId="260"/>
            <ac:spMk id="6" creationId="{1B327903-EE24-ECA2-5515-A9E8D064A11D}"/>
          </ac:spMkLst>
        </pc:spChg>
        <pc:spChg chg="add">
          <ac:chgData name="Bethany Jepchumba" userId="S::bethanycheum@microsoft.com::5b98ecc9-a07f-4709-a743-7c4bbdffe8bf" providerId="AD" clId="Web-{0BDB9029-672B-4616-BC63-40190D7C50F9}" dt="2022-05-17T08:15:00.202" v="501"/>
          <ac:spMkLst>
            <pc:docMk/>
            <pc:sldMk cId="3568687427" sldId="260"/>
            <ac:spMk id="12" creationId="{870F1165-C2FC-4313-ADED-D8514C00E1EE}"/>
          </ac:spMkLst>
        </pc:spChg>
        <pc:spChg chg="add">
          <ac:chgData name="Bethany Jepchumba" userId="S::bethanycheum@microsoft.com::5b98ecc9-a07f-4709-a743-7c4bbdffe8bf" providerId="AD" clId="Web-{0BDB9029-672B-4616-BC63-40190D7C50F9}" dt="2022-05-17T08:15:00.202" v="501"/>
          <ac:spMkLst>
            <pc:docMk/>
            <pc:sldMk cId="3568687427" sldId="260"/>
            <ac:spMk id="14" creationId="{3FD564DD-780E-4279-99FF-A16618E11908}"/>
          </ac:spMkLst>
        </pc:spChg>
        <pc:spChg chg="add">
          <ac:chgData name="Bethany Jepchumba" userId="S::bethanycheum@microsoft.com::5b98ecc9-a07f-4709-a743-7c4bbdffe8bf" providerId="AD" clId="Web-{0BDB9029-672B-4616-BC63-40190D7C50F9}" dt="2022-05-17T08:15:00.202" v="501"/>
          <ac:spMkLst>
            <pc:docMk/>
            <pc:sldMk cId="3568687427" sldId="260"/>
            <ac:spMk id="18" creationId="{F5BB14C7-B6E4-427D-AEAC-7A18D089F922}"/>
          </ac:spMkLst>
        </pc:spChg>
        <pc:picChg chg="add">
          <ac:chgData name="Bethany Jepchumba" userId="S::bethanycheum@microsoft.com::5b98ecc9-a07f-4709-a743-7c4bbdffe8bf" providerId="AD" clId="Web-{0BDB9029-672B-4616-BC63-40190D7C50F9}" dt="2022-05-17T08:15:00.202" v="501"/>
          <ac:picMkLst>
            <pc:docMk/>
            <pc:sldMk cId="3568687427" sldId="260"/>
            <ac:picMk id="8" creationId="{EBFF4412-5FC3-7168-FA83-387BBCF0E68C}"/>
          </ac:picMkLst>
        </pc:picChg>
        <pc:cxnChg chg="add">
          <ac:chgData name="Bethany Jepchumba" userId="S::bethanycheum@microsoft.com::5b98ecc9-a07f-4709-a743-7c4bbdffe8bf" providerId="AD" clId="Web-{0BDB9029-672B-4616-BC63-40190D7C50F9}" dt="2022-05-17T08:15:00.202" v="501"/>
          <ac:cxnSpMkLst>
            <pc:docMk/>
            <pc:sldMk cId="3568687427" sldId="260"/>
            <ac:cxnSpMk id="16" creationId="{ABAD74CF-CB22-463B-9031-D3BE16111B9B}"/>
          </ac:cxnSpMkLst>
        </pc:cxnChg>
        <pc:cxnChg chg="add">
          <ac:chgData name="Bethany Jepchumba" userId="S::bethanycheum@microsoft.com::5b98ecc9-a07f-4709-a743-7c4bbdffe8bf" providerId="AD" clId="Web-{0BDB9029-672B-4616-BC63-40190D7C50F9}" dt="2022-05-17T08:15:00.202" v="501"/>
          <ac:cxnSpMkLst>
            <pc:docMk/>
            <pc:sldMk cId="3568687427" sldId="260"/>
            <ac:cxnSpMk id="20" creationId="{E95C7366-6A36-4307-81CE-FBD79DFF0980}"/>
          </ac:cxnSpMkLst>
        </pc:cxnChg>
        <pc:cxnChg chg="add">
          <ac:chgData name="Bethany Jepchumba" userId="S::bethanycheum@microsoft.com::5b98ecc9-a07f-4709-a743-7c4bbdffe8bf" providerId="AD" clId="Web-{0BDB9029-672B-4616-BC63-40190D7C50F9}" dt="2022-05-17T08:15:00.202" v="501"/>
          <ac:cxnSpMkLst>
            <pc:docMk/>
            <pc:sldMk cId="3568687427" sldId="260"/>
            <ac:cxnSpMk id="22" creationId="{82B589D1-AB2D-469C-960E-40C719BA8281}"/>
          </ac:cxnSpMkLst>
        </pc:cxnChg>
      </pc:sldChg>
      <pc:sldChg chg="addSp delSp modSp new modNotes">
        <pc:chgData name="Bethany Jepchumba" userId="S::bethanycheum@microsoft.com::5b98ecc9-a07f-4709-a743-7c4bbdffe8bf" providerId="AD" clId="Web-{0BDB9029-672B-4616-BC63-40190D7C50F9}" dt="2022-05-17T08:55:11.465" v="538" actId="14100"/>
        <pc:sldMkLst>
          <pc:docMk/>
          <pc:sldMk cId="1806087476" sldId="261"/>
        </pc:sldMkLst>
        <pc:spChg chg="mod">
          <ac:chgData name="Bethany Jepchumba" userId="S::bethanycheum@microsoft.com::5b98ecc9-a07f-4709-a743-7c4bbdffe8bf" providerId="AD" clId="Web-{0BDB9029-672B-4616-BC63-40190D7C50F9}" dt="2022-05-17T08:15:47.750" v="512" actId="20577"/>
          <ac:spMkLst>
            <pc:docMk/>
            <pc:sldMk cId="1806087476" sldId="261"/>
            <ac:spMk id="2" creationId="{323C94B1-EB03-229C-D81C-FAA038D86E8E}"/>
          </ac:spMkLst>
        </pc:spChg>
        <pc:spChg chg="mod">
          <ac:chgData name="Bethany Jepchumba" userId="S::bethanycheum@microsoft.com::5b98ecc9-a07f-4709-a743-7c4bbdffe8bf" providerId="AD" clId="Web-{0BDB9029-672B-4616-BC63-40190D7C50F9}" dt="2022-05-17T08:55:11.465" v="538" actId="14100"/>
          <ac:spMkLst>
            <pc:docMk/>
            <pc:sldMk cId="1806087476" sldId="261"/>
            <ac:spMk id="3" creationId="{B6CA1930-7733-83C4-D2EE-4A18FA10F1A0}"/>
          </ac:spMkLst>
        </pc:spChg>
        <pc:spChg chg="mod">
          <ac:chgData name="Bethany Jepchumba" userId="S::bethanycheum@microsoft.com::5b98ecc9-a07f-4709-a743-7c4bbdffe8bf" providerId="AD" clId="Web-{0BDB9029-672B-4616-BC63-40190D7C50F9}" dt="2022-05-17T08:53:29.942" v="522" actId="20577"/>
          <ac:spMkLst>
            <pc:docMk/>
            <pc:sldMk cId="1806087476" sldId="261"/>
            <ac:spMk id="5" creationId="{EE1BDD84-0AC3-AFE8-C6EC-52D84ADA8007}"/>
          </ac:spMkLst>
        </pc:spChg>
        <pc:spChg chg="add del mod">
          <ac:chgData name="Bethany Jepchumba" userId="S::bethanycheum@microsoft.com::5b98ecc9-a07f-4709-a743-7c4bbdffe8bf" providerId="AD" clId="Web-{0BDB9029-672B-4616-BC63-40190D7C50F9}" dt="2022-05-17T08:53:46.568" v="525"/>
          <ac:spMkLst>
            <pc:docMk/>
            <pc:sldMk cId="1806087476" sldId="261"/>
            <ac:spMk id="7" creationId="{0ACF5CCA-B391-6A15-062B-AB160442DE61}"/>
          </ac:spMkLst>
        </pc:spChg>
      </pc:sldChg>
      <pc:sldChg chg="new">
        <pc:chgData name="Bethany Jepchumba" userId="S::bethanycheum@microsoft.com::5b98ecc9-a07f-4709-a743-7c4bbdffe8bf" providerId="AD" clId="Web-{0BDB9029-672B-4616-BC63-40190D7C50F9}" dt="2022-05-17T10:02:21.691" v="539"/>
        <pc:sldMkLst>
          <pc:docMk/>
          <pc:sldMk cId="1263285982" sldId="262"/>
        </pc:sldMkLst>
      </pc:sldChg>
      <pc:sldMasterChg chg="del delSldLayout">
        <pc:chgData name="Bethany Jepchumba" userId="S::bethanycheum@microsoft.com::5b98ecc9-a07f-4709-a743-7c4bbdffe8bf" providerId="AD" clId="Web-{0BDB9029-672B-4616-BC63-40190D7C50F9}" dt="2022-05-17T07:58:03.940" v="58"/>
        <pc:sldMasterMkLst>
          <pc:docMk/>
          <pc:sldMasterMk cId="2460954070" sldId="2147483660"/>
        </pc:sldMasterMkLst>
        <pc:sldLayoutChg chg="del">
          <pc:chgData name="Bethany Jepchumba" userId="S::bethanycheum@microsoft.com::5b98ecc9-a07f-4709-a743-7c4bbdffe8bf" providerId="AD" clId="Web-{0BDB9029-672B-4616-BC63-40190D7C50F9}" dt="2022-05-17T07:58:03.940" v="58"/>
          <pc:sldLayoutMkLst>
            <pc:docMk/>
            <pc:sldMasterMk cId="2460954070" sldId="2147483660"/>
            <pc:sldLayoutMk cId="2385387890" sldId="2147483661"/>
          </pc:sldLayoutMkLst>
        </pc:sldLayoutChg>
        <pc:sldLayoutChg chg="del">
          <pc:chgData name="Bethany Jepchumba" userId="S::bethanycheum@microsoft.com::5b98ecc9-a07f-4709-a743-7c4bbdffe8bf" providerId="AD" clId="Web-{0BDB9029-672B-4616-BC63-40190D7C50F9}" dt="2022-05-17T07:58:03.940" v="58"/>
          <pc:sldLayoutMkLst>
            <pc:docMk/>
            <pc:sldMasterMk cId="2460954070" sldId="2147483660"/>
            <pc:sldLayoutMk cId="949138452" sldId="2147483662"/>
          </pc:sldLayoutMkLst>
        </pc:sldLayoutChg>
        <pc:sldLayoutChg chg="del">
          <pc:chgData name="Bethany Jepchumba" userId="S::bethanycheum@microsoft.com::5b98ecc9-a07f-4709-a743-7c4bbdffe8bf" providerId="AD" clId="Web-{0BDB9029-672B-4616-BC63-40190D7C50F9}" dt="2022-05-17T07:58:03.940" v="58"/>
          <pc:sldLayoutMkLst>
            <pc:docMk/>
            <pc:sldMasterMk cId="2460954070" sldId="2147483660"/>
            <pc:sldLayoutMk cId="2591524520" sldId="2147483663"/>
          </pc:sldLayoutMkLst>
        </pc:sldLayoutChg>
        <pc:sldLayoutChg chg="del">
          <pc:chgData name="Bethany Jepchumba" userId="S::bethanycheum@microsoft.com::5b98ecc9-a07f-4709-a743-7c4bbdffe8bf" providerId="AD" clId="Web-{0BDB9029-672B-4616-BC63-40190D7C50F9}" dt="2022-05-17T07:58:03.940" v="58"/>
          <pc:sldLayoutMkLst>
            <pc:docMk/>
            <pc:sldMasterMk cId="2460954070" sldId="2147483660"/>
            <pc:sldLayoutMk cId="1203092039" sldId="2147483664"/>
          </pc:sldLayoutMkLst>
        </pc:sldLayoutChg>
        <pc:sldLayoutChg chg="del">
          <pc:chgData name="Bethany Jepchumba" userId="S::bethanycheum@microsoft.com::5b98ecc9-a07f-4709-a743-7c4bbdffe8bf" providerId="AD" clId="Web-{0BDB9029-672B-4616-BC63-40190D7C50F9}" dt="2022-05-17T07:58:03.940" v="58"/>
          <pc:sldLayoutMkLst>
            <pc:docMk/>
            <pc:sldMasterMk cId="2460954070" sldId="2147483660"/>
            <pc:sldLayoutMk cId="3733172339" sldId="2147483665"/>
          </pc:sldLayoutMkLst>
        </pc:sldLayoutChg>
        <pc:sldLayoutChg chg="del">
          <pc:chgData name="Bethany Jepchumba" userId="S::bethanycheum@microsoft.com::5b98ecc9-a07f-4709-a743-7c4bbdffe8bf" providerId="AD" clId="Web-{0BDB9029-672B-4616-BC63-40190D7C50F9}" dt="2022-05-17T07:58:03.940" v="58"/>
          <pc:sldLayoutMkLst>
            <pc:docMk/>
            <pc:sldMasterMk cId="2460954070" sldId="2147483660"/>
            <pc:sldLayoutMk cId="3210312558" sldId="2147483666"/>
          </pc:sldLayoutMkLst>
        </pc:sldLayoutChg>
        <pc:sldLayoutChg chg="del">
          <pc:chgData name="Bethany Jepchumba" userId="S::bethanycheum@microsoft.com::5b98ecc9-a07f-4709-a743-7c4bbdffe8bf" providerId="AD" clId="Web-{0BDB9029-672B-4616-BC63-40190D7C50F9}" dt="2022-05-17T07:58:03.940" v="58"/>
          <pc:sldLayoutMkLst>
            <pc:docMk/>
            <pc:sldMasterMk cId="2460954070" sldId="2147483660"/>
            <pc:sldLayoutMk cId="3146388984" sldId="2147483667"/>
          </pc:sldLayoutMkLst>
        </pc:sldLayoutChg>
        <pc:sldLayoutChg chg="del">
          <pc:chgData name="Bethany Jepchumba" userId="S::bethanycheum@microsoft.com::5b98ecc9-a07f-4709-a743-7c4bbdffe8bf" providerId="AD" clId="Web-{0BDB9029-672B-4616-BC63-40190D7C50F9}" dt="2022-05-17T07:58:03.940" v="58"/>
          <pc:sldLayoutMkLst>
            <pc:docMk/>
            <pc:sldMasterMk cId="2460954070" sldId="2147483660"/>
            <pc:sldLayoutMk cId="3171841454" sldId="2147483668"/>
          </pc:sldLayoutMkLst>
        </pc:sldLayoutChg>
        <pc:sldLayoutChg chg="del">
          <pc:chgData name="Bethany Jepchumba" userId="S::bethanycheum@microsoft.com::5b98ecc9-a07f-4709-a743-7c4bbdffe8bf" providerId="AD" clId="Web-{0BDB9029-672B-4616-BC63-40190D7C50F9}" dt="2022-05-17T07:58:03.940" v="58"/>
          <pc:sldLayoutMkLst>
            <pc:docMk/>
            <pc:sldMasterMk cId="2460954070" sldId="2147483660"/>
            <pc:sldLayoutMk cId="1718958274" sldId="2147483669"/>
          </pc:sldLayoutMkLst>
        </pc:sldLayoutChg>
        <pc:sldLayoutChg chg="del">
          <pc:chgData name="Bethany Jepchumba" userId="S::bethanycheum@microsoft.com::5b98ecc9-a07f-4709-a743-7c4bbdffe8bf" providerId="AD" clId="Web-{0BDB9029-672B-4616-BC63-40190D7C50F9}" dt="2022-05-17T07:58:03.940" v="58"/>
          <pc:sldLayoutMkLst>
            <pc:docMk/>
            <pc:sldMasterMk cId="2460954070" sldId="2147483660"/>
            <pc:sldLayoutMk cId="2202905451" sldId="2147483670"/>
          </pc:sldLayoutMkLst>
        </pc:sldLayoutChg>
        <pc:sldLayoutChg chg="del">
          <pc:chgData name="Bethany Jepchumba" userId="S::bethanycheum@microsoft.com::5b98ecc9-a07f-4709-a743-7c4bbdffe8bf" providerId="AD" clId="Web-{0BDB9029-672B-4616-BC63-40190D7C50F9}" dt="2022-05-17T07:58:03.940" v="58"/>
          <pc:sldLayoutMkLst>
            <pc:docMk/>
            <pc:sldMasterMk cId="2460954070" sldId="2147483660"/>
            <pc:sldLayoutMk cId="3479445657" sldId="2147483671"/>
          </pc:sldLayoutMkLst>
        </pc:sldLayoutChg>
      </pc:sldMasterChg>
      <pc:sldMasterChg chg="add addSldLayout">
        <pc:chgData name="Bethany Jepchumba" userId="S::bethanycheum@microsoft.com::5b98ecc9-a07f-4709-a743-7c4bbdffe8bf" providerId="AD" clId="Web-{0BDB9029-672B-4616-BC63-40190D7C50F9}" dt="2022-05-17T07:58:03.940" v="58"/>
        <pc:sldMasterMkLst>
          <pc:docMk/>
          <pc:sldMasterMk cId="4013529576" sldId="2147483685"/>
        </pc:sldMasterMkLst>
        <pc:sldLayoutChg chg="add">
          <pc:chgData name="Bethany Jepchumba" userId="S::bethanycheum@microsoft.com::5b98ecc9-a07f-4709-a743-7c4bbdffe8bf" providerId="AD" clId="Web-{0BDB9029-672B-4616-BC63-40190D7C50F9}" dt="2022-05-17T07:58:03.940" v="58"/>
          <pc:sldLayoutMkLst>
            <pc:docMk/>
            <pc:sldMasterMk cId="4013529576" sldId="2147483685"/>
            <pc:sldLayoutMk cId="1076131732" sldId="2147483674"/>
          </pc:sldLayoutMkLst>
        </pc:sldLayoutChg>
        <pc:sldLayoutChg chg="add">
          <pc:chgData name="Bethany Jepchumba" userId="S::bethanycheum@microsoft.com::5b98ecc9-a07f-4709-a743-7c4bbdffe8bf" providerId="AD" clId="Web-{0BDB9029-672B-4616-BC63-40190D7C50F9}" dt="2022-05-17T07:58:03.940" v="58"/>
          <pc:sldLayoutMkLst>
            <pc:docMk/>
            <pc:sldMasterMk cId="4013529576" sldId="2147483685"/>
            <pc:sldLayoutMk cId="1918966185" sldId="2147483675"/>
          </pc:sldLayoutMkLst>
        </pc:sldLayoutChg>
        <pc:sldLayoutChg chg="add">
          <pc:chgData name="Bethany Jepchumba" userId="S::bethanycheum@microsoft.com::5b98ecc9-a07f-4709-a743-7c4bbdffe8bf" providerId="AD" clId="Web-{0BDB9029-672B-4616-BC63-40190D7C50F9}" dt="2022-05-17T07:58:03.940" v="58"/>
          <pc:sldLayoutMkLst>
            <pc:docMk/>
            <pc:sldMasterMk cId="4013529576" sldId="2147483685"/>
            <pc:sldLayoutMk cId="749710565" sldId="2147483676"/>
          </pc:sldLayoutMkLst>
        </pc:sldLayoutChg>
        <pc:sldLayoutChg chg="add">
          <pc:chgData name="Bethany Jepchumba" userId="S::bethanycheum@microsoft.com::5b98ecc9-a07f-4709-a743-7c4bbdffe8bf" providerId="AD" clId="Web-{0BDB9029-672B-4616-BC63-40190D7C50F9}" dt="2022-05-17T07:58:03.940" v="58"/>
          <pc:sldLayoutMkLst>
            <pc:docMk/>
            <pc:sldMasterMk cId="4013529576" sldId="2147483685"/>
            <pc:sldLayoutMk cId="1694127203" sldId="2147483677"/>
          </pc:sldLayoutMkLst>
        </pc:sldLayoutChg>
        <pc:sldLayoutChg chg="add">
          <pc:chgData name="Bethany Jepchumba" userId="S::bethanycheum@microsoft.com::5b98ecc9-a07f-4709-a743-7c4bbdffe8bf" providerId="AD" clId="Web-{0BDB9029-672B-4616-BC63-40190D7C50F9}" dt="2022-05-17T07:58:03.940" v="58"/>
          <pc:sldLayoutMkLst>
            <pc:docMk/>
            <pc:sldMasterMk cId="4013529576" sldId="2147483685"/>
            <pc:sldLayoutMk cId="211484545" sldId="2147483678"/>
          </pc:sldLayoutMkLst>
        </pc:sldLayoutChg>
        <pc:sldLayoutChg chg="add">
          <pc:chgData name="Bethany Jepchumba" userId="S::bethanycheum@microsoft.com::5b98ecc9-a07f-4709-a743-7c4bbdffe8bf" providerId="AD" clId="Web-{0BDB9029-672B-4616-BC63-40190D7C50F9}" dt="2022-05-17T07:58:03.940" v="58"/>
          <pc:sldLayoutMkLst>
            <pc:docMk/>
            <pc:sldMasterMk cId="4013529576" sldId="2147483685"/>
            <pc:sldLayoutMk cId="3721521193" sldId="2147483679"/>
          </pc:sldLayoutMkLst>
        </pc:sldLayoutChg>
        <pc:sldLayoutChg chg="add">
          <pc:chgData name="Bethany Jepchumba" userId="S::bethanycheum@microsoft.com::5b98ecc9-a07f-4709-a743-7c4bbdffe8bf" providerId="AD" clId="Web-{0BDB9029-672B-4616-BC63-40190D7C50F9}" dt="2022-05-17T07:58:03.940" v="58"/>
          <pc:sldLayoutMkLst>
            <pc:docMk/>
            <pc:sldMasterMk cId="4013529576" sldId="2147483685"/>
            <pc:sldLayoutMk cId="3451622904" sldId="2147483680"/>
          </pc:sldLayoutMkLst>
        </pc:sldLayoutChg>
        <pc:sldLayoutChg chg="add">
          <pc:chgData name="Bethany Jepchumba" userId="S::bethanycheum@microsoft.com::5b98ecc9-a07f-4709-a743-7c4bbdffe8bf" providerId="AD" clId="Web-{0BDB9029-672B-4616-BC63-40190D7C50F9}" dt="2022-05-17T07:58:03.940" v="58"/>
          <pc:sldLayoutMkLst>
            <pc:docMk/>
            <pc:sldMasterMk cId="4013529576" sldId="2147483685"/>
            <pc:sldLayoutMk cId="730262773" sldId="2147483681"/>
          </pc:sldLayoutMkLst>
        </pc:sldLayoutChg>
        <pc:sldLayoutChg chg="add">
          <pc:chgData name="Bethany Jepchumba" userId="S::bethanycheum@microsoft.com::5b98ecc9-a07f-4709-a743-7c4bbdffe8bf" providerId="AD" clId="Web-{0BDB9029-672B-4616-BC63-40190D7C50F9}" dt="2022-05-17T07:58:03.940" v="58"/>
          <pc:sldLayoutMkLst>
            <pc:docMk/>
            <pc:sldMasterMk cId="4013529576" sldId="2147483685"/>
            <pc:sldLayoutMk cId="371212107" sldId="2147483682"/>
          </pc:sldLayoutMkLst>
        </pc:sldLayoutChg>
        <pc:sldLayoutChg chg="add">
          <pc:chgData name="Bethany Jepchumba" userId="S::bethanycheum@microsoft.com::5b98ecc9-a07f-4709-a743-7c4bbdffe8bf" providerId="AD" clId="Web-{0BDB9029-672B-4616-BC63-40190D7C50F9}" dt="2022-05-17T07:58:03.940" v="58"/>
          <pc:sldLayoutMkLst>
            <pc:docMk/>
            <pc:sldMasterMk cId="4013529576" sldId="2147483685"/>
            <pc:sldLayoutMk cId="1918219763" sldId="2147483683"/>
          </pc:sldLayoutMkLst>
        </pc:sldLayoutChg>
        <pc:sldLayoutChg chg="add">
          <pc:chgData name="Bethany Jepchumba" userId="S::bethanycheum@microsoft.com::5b98ecc9-a07f-4709-a743-7c4bbdffe8bf" providerId="AD" clId="Web-{0BDB9029-672B-4616-BC63-40190D7C50F9}" dt="2022-05-17T07:58:03.940" v="58"/>
          <pc:sldLayoutMkLst>
            <pc:docMk/>
            <pc:sldMasterMk cId="4013529576" sldId="2147483685"/>
            <pc:sldLayoutMk cId="978973519" sldId="214748368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7C2EF1-3676-4F0F-8433-53AE991DA672}" type="datetimeFigureOut">
              <a:t>5/27/2022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DB69B7-45E1-4BC9-B6BB-CF6790B25571}" type="slidenum">
              <a:t>‹#›</a:t>
            </a:fld>
            <a:endParaRPr lang="en-US"/>
          </a:p>
        </p:txBody>
      </p:sp>
    </p:spTree>
    <p:extLst>
      <p:ext uri="{BB962C8B-B14F-4D97-AF65-F5344CB8AC3E}">
        <p14:creationId xmlns:p14="http://schemas.microsoft.com/office/powerpoint/2010/main" val="431459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Have you ever wondered what cloud computing is? It's the delivery of computing services over the internet, which is otherwise known as the cloud. These services include servers, storage, databases, networking, software, analytics, and intelligence. Cloud computing offers faster innovation, flexible resources, and economies of scale.</a:t>
            </a:r>
          </a:p>
          <a:p>
            <a:endParaRPr lang="en-US">
              <a:cs typeface="Calibri"/>
            </a:endParaRPr>
          </a:p>
          <a:p>
            <a:r>
              <a:rPr lang="en-US"/>
              <a:t>To put it another way, cloud computing is a way to rent compute power and storage from someone else's datacenter. You can treat cloud resources like you would resources in your own datacenter. When you're done using them, you give them back. You're billed only for what you use.</a:t>
            </a:r>
          </a:p>
        </p:txBody>
      </p:sp>
      <p:sp>
        <p:nvSpPr>
          <p:cNvPr id="4" name="Slide Number Placeholder 3"/>
          <p:cNvSpPr>
            <a:spLocks noGrp="1"/>
          </p:cNvSpPr>
          <p:nvPr>
            <p:ph type="sldNum" sz="quarter" idx="5"/>
          </p:nvPr>
        </p:nvSpPr>
        <p:spPr/>
        <p:txBody>
          <a:bodyPr/>
          <a:lstStyle/>
          <a:p>
            <a:fld id="{B7DB69B7-45E1-4BC9-B6BB-CF6790B25571}" type="slidenum">
              <a:t>4</a:t>
            </a:fld>
            <a:endParaRPr lang="en-US"/>
          </a:p>
        </p:txBody>
      </p:sp>
    </p:spTree>
    <p:extLst>
      <p:ext uri="{BB962C8B-B14F-4D97-AF65-F5344CB8AC3E}">
        <p14:creationId xmlns:p14="http://schemas.microsoft.com/office/powerpoint/2010/main" val="1441928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40000"/>
              </a:lnSpc>
              <a:spcBef>
                <a:spcPts val="1000"/>
              </a:spcBef>
              <a:buFont typeface="Arial"/>
              <a:buChar char="•"/>
            </a:pPr>
            <a:r>
              <a:rPr lang="en-US"/>
              <a:t>Continuous innovation from Microsoft supports your development today and your product visions for tomorrow.</a:t>
            </a:r>
          </a:p>
          <a:p>
            <a:pPr marL="285750" indent="-285750">
              <a:lnSpc>
                <a:spcPct val="140000"/>
              </a:lnSpc>
              <a:spcBef>
                <a:spcPts val="1000"/>
              </a:spcBef>
              <a:buFont typeface="Arial"/>
              <a:buChar char="•"/>
            </a:pPr>
            <a:r>
              <a:rPr lang="en-US"/>
              <a:t>Get security from the ground up, backed by a team of experts, and proactive compliance</a:t>
            </a:r>
          </a:p>
        </p:txBody>
      </p:sp>
      <p:sp>
        <p:nvSpPr>
          <p:cNvPr id="4" name="Slide Number Placeholder 3"/>
          <p:cNvSpPr>
            <a:spLocks noGrp="1"/>
          </p:cNvSpPr>
          <p:nvPr>
            <p:ph type="sldNum" sz="quarter" idx="5"/>
          </p:nvPr>
        </p:nvSpPr>
        <p:spPr/>
        <p:txBody>
          <a:bodyPr/>
          <a:lstStyle/>
          <a:p>
            <a:fld id="{B7DB69B7-45E1-4BC9-B6BB-CF6790B25571}" type="slidenum">
              <a:rPr lang="en-US"/>
              <a:t>6</a:t>
            </a:fld>
            <a:endParaRPr lang="en-US"/>
          </a:p>
        </p:txBody>
      </p:sp>
    </p:spTree>
    <p:extLst>
      <p:ext uri="{BB962C8B-B14F-4D97-AF65-F5344CB8AC3E}">
        <p14:creationId xmlns:p14="http://schemas.microsoft.com/office/powerpoint/2010/main" val="3488959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84DA-E3E0-4099-8BC4-1813584CD794}"/>
              </a:ext>
            </a:extLst>
          </p:cNvPr>
          <p:cNvSpPr>
            <a:spLocks noGrp="1"/>
          </p:cNvSpPr>
          <p:nvPr>
            <p:ph type="ctrTitle"/>
          </p:nvPr>
        </p:nvSpPr>
        <p:spPr>
          <a:xfrm>
            <a:off x="1246415" y="800100"/>
            <a:ext cx="8447314" cy="3314694"/>
          </a:xfrm>
        </p:spPr>
        <p:txBody>
          <a:bodyPr anchor="b">
            <a:normAutofit/>
          </a:bodyPr>
          <a:lstStyle>
            <a:lvl1pPr algn="l">
              <a:defRPr sz="4800"/>
            </a:lvl1pPr>
          </a:lstStyle>
          <a:p>
            <a:r>
              <a:rPr lang="en-US"/>
              <a:t>Click to edit Master title style</a:t>
            </a:r>
          </a:p>
        </p:txBody>
      </p:sp>
      <p:sp>
        <p:nvSpPr>
          <p:cNvPr id="3" name="Subtitle 2">
            <a:extLst>
              <a:ext uri="{FF2B5EF4-FFF2-40B4-BE49-F238E27FC236}">
                <a16:creationId xmlns:a16="http://schemas.microsoft.com/office/drawing/2014/main" id="{8E1BD63B-9405-4E42-9E2F-07573F9B15A9}"/>
              </a:ext>
            </a:extLst>
          </p:cNvPr>
          <p:cNvSpPr>
            <a:spLocks noGrp="1"/>
          </p:cNvSpPr>
          <p:nvPr>
            <p:ph type="subTitle" idx="1"/>
          </p:nvPr>
        </p:nvSpPr>
        <p:spPr>
          <a:xfrm>
            <a:off x="1246415" y="4909459"/>
            <a:ext cx="8292874" cy="914395"/>
          </a:xfrm>
        </p:spPr>
        <p:txBody>
          <a:bodyPr anchor="ctr">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68D03A-9A11-476C-B52A-593F3C019230}"/>
              </a:ext>
            </a:extLst>
          </p:cNvPr>
          <p:cNvSpPr>
            <a:spLocks noGrp="1"/>
          </p:cNvSpPr>
          <p:nvPr>
            <p:ph type="dt" sz="half" idx="10"/>
          </p:nvPr>
        </p:nvSpPr>
        <p:spPr/>
        <p:txBody>
          <a:bodyPr/>
          <a:lstStyle/>
          <a:p>
            <a:fld id="{098A0168-EB40-45AF-89A1-87DE0A55FFC6}" type="datetime1">
              <a:rPr lang="en-US" smtClean="0"/>
              <a:t>5/27/2022</a:t>
            </a:fld>
            <a:endParaRPr lang="en-US"/>
          </a:p>
        </p:txBody>
      </p:sp>
      <p:sp>
        <p:nvSpPr>
          <p:cNvPr id="5" name="Footer Placeholder 4">
            <a:extLst>
              <a:ext uri="{FF2B5EF4-FFF2-40B4-BE49-F238E27FC236}">
                <a16:creationId xmlns:a16="http://schemas.microsoft.com/office/drawing/2014/main" id="{DA950CD1-7906-4885-9A4D-B764220DD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ECA96-1AD5-41FE-AB5C-68ABD652299C}"/>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7" name="Straight Connector 6">
            <a:extLst>
              <a:ext uri="{FF2B5EF4-FFF2-40B4-BE49-F238E27FC236}">
                <a16:creationId xmlns:a16="http://schemas.microsoft.com/office/drawing/2014/main" id="{0A09E39A-DA3F-4BDC-A89A-6545C1DD3721}"/>
              </a:ext>
            </a:extLst>
          </p:cNvPr>
          <p:cNvCxnSpPr>
            <a:cxnSpLocks/>
          </p:cNvCxnSpPr>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6229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4882-AC48-4F1E-837D-E154BEEDC958}"/>
              </a:ext>
            </a:extLst>
          </p:cNvPr>
          <p:cNvSpPr>
            <a:spLocks noGrp="1"/>
          </p:cNvSpPr>
          <p:nvPr>
            <p:ph type="title"/>
          </p:nvPr>
        </p:nvSpPr>
        <p:spPr>
          <a:xfrm>
            <a:off x="838200" y="525439"/>
            <a:ext cx="9613106" cy="128288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FD34B7-C335-425E-BF89-DB1A0C235373}"/>
              </a:ext>
            </a:extLst>
          </p:cNvPr>
          <p:cNvSpPr>
            <a:spLocks noGrp="1"/>
          </p:cNvSpPr>
          <p:nvPr>
            <p:ph type="body" orient="vert" idx="1"/>
          </p:nvPr>
        </p:nvSpPr>
        <p:spPr>
          <a:xfrm>
            <a:off x="838200" y="1914525"/>
            <a:ext cx="9613106" cy="388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63754-C885-4DC6-962D-C861267B64D4}"/>
              </a:ext>
            </a:extLst>
          </p:cNvPr>
          <p:cNvSpPr>
            <a:spLocks noGrp="1"/>
          </p:cNvSpPr>
          <p:nvPr>
            <p:ph type="dt" sz="half" idx="10"/>
          </p:nvPr>
        </p:nvSpPr>
        <p:spPr/>
        <p:txBody>
          <a:bodyPr/>
          <a:lstStyle/>
          <a:p>
            <a:fld id="{8F8CA68F-747D-436A-B5BB-2EBC3ED499E4}" type="datetime1">
              <a:rPr lang="en-US" smtClean="0"/>
              <a:t>5/27/2022</a:t>
            </a:fld>
            <a:endParaRPr lang="en-US"/>
          </a:p>
        </p:txBody>
      </p:sp>
      <p:sp>
        <p:nvSpPr>
          <p:cNvPr id="5" name="Footer Placeholder 4">
            <a:extLst>
              <a:ext uri="{FF2B5EF4-FFF2-40B4-BE49-F238E27FC236}">
                <a16:creationId xmlns:a16="http://schemas.microsoft.com/office/drawing/2014/main" id="{B6EC9693-03CD-4EBD-A3D7-BE310CD5F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BD01-5E50-4FF1-A1D6-B24B7B75E85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694127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EA1D39-AB23-4CEE-BBAA-55B29415D413}"/>
              </a:ext>
            </a:extLst>
          </p:cNvPr>
          <p:cNvSpPr>
            <a:spLocks noGrp="1"/>
          </p:cNvSpPr>
          <p:nvPr>
            <p:ph type="title" orient="vert"/>
          </p:nvPr>
        </p:nvSpPr>
        <p:spPr>
          <a:xfrm>
            <a:off x="8724900" y="578644"/>
            <a:ext cx="1912144" cy="52720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C20688-FA9B-4ABD-9E9E-C7EADE949A9D}"/>
              </a:ext>
            </a:extLst>
          </p:cNvPr>
          <p:cNvSpPr>
            <a:spLocks noGrp="1"/>
          </p:cNvSpPr>
          <p:nvPr>
            <p:ph type="body" orient="vert" idx="1"/>
          </p:nvPr>
        </p:nvSpPr>
        <p:spPr>
          <a:xfrm>
            <a:off x="628652" y="578643"/>
            <a:ext cx="7943848" cy="52720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6B1A6B-AE19-4BD4-AE49-43E78CC0B058}"/>
              </a:ext>
            </a:extLst>
          </p:cNvPr>
          <p:cNvSpPr>
            <a:spLocks noGrp="1"/>
          </p:cNvSpPr>
          <p:nvPr>
            <p:ph type="dt" sz="half" idx="10"/>
          </p:nvPr>
        </p:nvSpPr>
        <p:spPr/>
        <p:txBody>
          <a:bodyPr/>
          <a:lstStyle/>
          <a:p>
            <a:fld id="{6DD8DC11-9E39-40A0-B3DC-E3F2AD04A616}" type="datetime1">
              <a:rPr lang="en-US" smtClean="0"/>
              <a:t>5/27/2022</a:t>
            </a:fld>
            <a:endParaRPr lang="en-US"/>
          </a:p>
        </p:txBody>
      </p:sp>
      <p:sp>
        <p:nvSpPr>
          <p:cNvPr id="5" name="Footer Placeholder 4">
            <a:extLst>
              <a:ext uri="{FF2B5EF4-FFF2-40B4-BE49-F238E27FC236}">
                <a16:creationId xmlns:a16="http://schemas.microsoft.com/office/drawing/2014/main" id="{F6862144-27EE-4CE0-B167-F5DBA41B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A40B2-EFB0-47EA-878B-6405E1DC189B}"/>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7215211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0 Speaker | Background 1">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cxnSp>
        <p:nvCxnSpPr>
          <p:cNvPr id="10" name="Straight Connector 9">
            <a:extLst>
              <a:ext uri="{FF2B5EF4-FFF2-40B4-BE49-F238E27FC236}">
                <a16:creationId xmlns:a16="http://schemas.microsoft.com/office/drawing/2014/main" id="{D855F6B6-CA99-F34C-BFBD-F01C3E063E17}"/>
              </a:ext>
            </a:extLst>
          </p:cNvPr>
          <p:cNvCxnSpPr>
            <a:cxnSpLocks/>
          </p:cNvCxnSpPr>
          <p:nvPr userDrawn="1"/>
        </p:nvCxnSpPr>
        <p:spPr>
          <a:xfrm>
            <a:off x="547688" y="3963175"/>
            <a:ext cx="5262808"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1" name="Text Placeholder 19">
            <a:extLst>
              <a:ext uri="{FF2B5EF4-FFF2-40B4-BE49-F238E27FC236}">
                <a16:creationId xmlns:a16="http://schemas.microsoft.com/office/drawing/2014/main" id="{77A389FF-A330-9748-A2B2-AA38AA92BD3F}"/>
              </a:ext>
            </a:extLst>
          </p:cNvPr>
          <p:cNvSpPr>
            <a:spLocks noGrp="1"/>
          </p:cNvSpPr>
          <p:nvPr>
            <p:ph type="body" sz="quarter" idx="11" hasCustomPrompt="1"/>
          </p:nvPr>
        </p:nvSpPr>
        <p:spPr>
          <a:xfrm>
            <a:off x="547688" y="4217033"/>
            <a:ext cx="5455079" cy="528579"/>
          </a:xfrm>
        </p:spPr>
        <p:txBody>
          <a:bodyPr/>
          <a:lstStyle>
            <a:lvl1pPr marL="0" indent="0">
              <a:buNone/>
              <a:defRPr>
                <a:solidFill>
                  <a:schemeClr val="bg1"/>
                </a:solidFill>
              </a:defRPr>
            </a:lvl1pPr>
          </a:lstStyle>
          <a:p>
            <a:pPr lvl="0"/>
            <a:r>
              <a:rPr lang="en-US"/>
              <a:t>Date | Time |</a:t>
            </a:r>
          </a:p>
        </p:txBody>
      </p:sp>
      <p:sp>
        <p:nvSpPr>
          <p:cNvPr id="12" name="Text Placeholder 19">
            <a:extLst>
              <a:ext uri="{FF2B5EF4-FFF2-40B4-BE49-F238E27FC236}">
                <a16:creationId xmlns:a16="http://schemas.microsoft.com/office/drawing/2014/main" id="{9F0FD163-5A7A-2B44-81F0-FF7032DD901A}"/>
              </a:ext>
            </a:extLst>
          </p:cNvPr>
          <p:cNvSpPr>
            <a:spLocks noGrp="1"/>
          </p:cNvSpPr>
          <p:nvPr>
            <p:ph type="body" sz="quarter" idx="12" hasCustomPrompt="1"/>
          </p:nvPr>
        </p:nvSpPr>
        <p:spPr>
          <a:xfrm>
            <a:off x="547688" y="4772588"/>
            <a:ext cx="4110809" cy="528579"/>
          </a:xfrm>
        </p:spPr>
        <p:txBody>
          <a:bodyPr/>
          <a:lstStyle>
            <a:lvl1pPr marL="0" indent="0">
              <a:buNone/>
              <a:defRPr>
                <a:solidFill>
                  <a:srgbClr val="D59DFF"/>
                </a:solidFill>
              </a:defRPr>
            </a:lvl1pPr>
          </a:lstStyle>
          <a:p>
            <a:pPr lvl="0"/>
            <a:r>
              <a:rPr lang="en-US"/>
              <a:t>Livestream event</a:t>
            </a:r>
          </a:p>
        </p:txBody>
      </p:sp>
      <p:sp>
        <p:nvSpPr>
          <p:cNvPr id="16" name="Title 1">
            <a:extLst>
              <a:ext uri="{FF2B5EF4-FFF2-40B4-BE49-F238E27FC236}">
                <a16:creationId xmlns:a16="http://schemas.microsoft.com/office/drawing/2014/main" id="{01DB3207-BBB5-1347-90FD-9B641CA6FC4C}"/>
              </a:ext>
            </a:extLst>
          </p:cNvPr>
          <p:cNvSpPr>
            <a:spLocks noGrp="1"/>
          </p:cNvSpPr>
          <p:nvPr>
            <p:ph type="title" hasCustomPrompt="1"/>
          </p:nvPr>
        </p:nvSpPr>
        <p:spPr>
          <a:xfrm>
            <a:off x="547689" y="2400841"/>
            <a:ext cx="5885385" cy="1325563"/>
          </a:xfrm>
        </p:spPr>
        <p:txBody>
          <a:bodyPr anchor="b"/>
          <a:lstStyle>
            <a:lvl1pPr>
              <a:defRPr>
                <a:solidFill>
                  <a:schemeClr val="bg1"/>
                </a:solidFill>
              </a:defRPr>
            </a:lvl1pPr>
          </a:lstStyle>
          <a:p>
            <a:r>
              <a:rPr lang="en-US"/>
              <a:t>Title of </a:t>
            </a:r>
            <a:br>
              <a:rPr lang="en-US"/>
            </a:br>
            <a:r>
              <a:rPr lang="en-US"/>
              <a:t>Event</a:t>
            </a:r>
          </a:p>
        </p:txBody>
      </p:sp>
    </p:spTree>
    <p:extLst>
      <p:ext uri="{BB962C8B-B14F-4D97-AF65-F5344CB8AC3E}">
        <p14:creationId xmlns:p14="http://schemas.microsoft.com/office/powerpoint/2010/main" val="1927683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wo Speakers | Background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160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wo Speakers | Background 1">
    <p:bg>
      <p:bgPr>
        <a:solidFill>
          <a:schemeClr val="bg1">
            <a:alpha val="17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E9D74-8A74-714A-ACFB-2172CBD0AEA2}"/>
              </a:ext>
            </a:extLst>
          </p:cNvPr>
          <p:cNvSpPr>
            <a:spLocks noGrp="1"/>
          </p:cNvSpPr>
          <p:nvPr>
            <p:ph type="title" hasCustomPrompt="1"/>
          </p:nvPr>
        </p:nvSpPr>
        <p:spPr>
          <a:xfrm>
            <a:off x="4401108" y="434182"/>
            <a:ext cx="6760585" cy="1325563"/>
          </a:xfrm>
        </p:spPr>
        <p:txBody>
          <a:bodyPr/>
          <a:lstStyle>
            <a:lvl1pPr>
              <a:defRPr>
                <a:solidFill>
                  <a:schemeClr val="bg1"/>
                </a:solidFill>
              </a:defRPr>
            </a:lvl1pPr>
          </a:lstStyle>
          <a:p>
            <a:r>
              <a:rPr lang="en-US"/>
              <a:t>Title of </a:t>
            </a:r>
            <a:br>
              <a:rPr lang="en-US"/>
            </a:br>
            <a:r>
              <a:rPr lang="en-US"/>
              <a:t>Event</a:t>
            </a:r>
          </a:p>
        </p:txBody>
      </p:sp>
      <p:pic>
        <p:nvPicPr>
          <p:cNvPr id="8" name="Graphic 7">
            <a:extLst>
              <a:ext uri="{FF2B5EF4-FFF2-40B4-BE49-F238E27FC236}">
                <a16:creationId xmlns:a16="http://schemas.microsoft.com/office/drawing/2014/main" id="{8AB9FC5D-CCCA-0A42-8F64-735918F6CFA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7894" y="504975"/>
            <a:ext cx="3228675" cy="1119431"/>
          </a:xfrm>
          <a:prstGeom prst="rect">
            <a:avLst/>
          </a:prstGeom>
        </p:spPr>
      </p:pic>
      <p:cxnSp>
        <p:nvCxnSpPr>
          <p:cNvPr id="17" name="Straight Connector 16">
            <a:extLst>
              <a:ext uri="{FF2B5EF4-FFF2-40B4-BE49-F238E27FC236}">
                <a16:creationId xmlns:a16="http://schemas.microsoft.com/office/drawing/2014/main" id="{FC1D23ED-9096-D24C-8E93-2BBA91E59135}"/>
              </a:ext>
            </a:extLst>
          </p:cNvPr>
          <p:cNvCxnSpPr/>
          <p:nvPr userDrawn="1"/>
        </p:nvCxnSpPr>
        <p:spPr>
          <a:xfrm>
            <a:off x="4098663" y="409467"/>
            <a:ext cx="0" cy="1404742"/>
          </a:xfrm>
          <a:prstGeom prst="line">
            <a:avLst/>
          </a:prstGeom>
          <a:ln w="19050">
            <a:solidFill>
              <a:srgbClr val="50E6FF"/>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7548A6A2-0E8C-DF48-9D39-FA13C70CFF34}"/>
              </a:ext>
            </a:extLst>
          </p:cNvPr>
          <p:cNvSpPr>
            <a:spLocks noGrp="1"/>
          </p:cNvSpPr>
          <p:nvPr>
            <p:ph type="body" sz="quarter" idx="11" hasCustomPrompt="1"/>
          </p:nvPr>
        </p:nvSpPr>
        <p:spPr>
          <a:xfrm>
            <a:off x="547687" y="2466592"/>
            <a:ext cx="6982666" cy="958918"/>
          </a:xfrm>
        </p:spPr>
        <p:txBody>
          <a:bodyPr/>
          <a:lstStyle>
            <a:lvl1pPr marL="0" indent="0">
              <a:buNone/>
              <a:defRPr sz="2400">
                <a:solidFill>
                  <a:schemeClr val="bg1"/>
                </a:solidFill>
              </a:defRPr>
            </a:lvl1pPr>
          </a:lstStyle>
          <a:p>
            <a:pPr lvl="0"/>
            <a:r>
              <a:rPr lang="en-US"/>
              <a:t>Date | Time |</a:t>
            </a:r>
          </a:p>
        </p:txBody>
      </p:sp>
      <p:cxnSp>
        <p:nvCxnSpPr>
          <p:cNvPr id="15" name="Straight Connector 14">
            <a:extLst>
              <a:ext uri="{FF2B5EF4-FFF2-40B4-BE49-F238E27FC236}">
                <a16:creationId xmlns:a16="http://schemas.microsoft.com/office/drawing/2014/main" id="{45B5A7BC-A977-3D38-97EC-9B5A4A580139}"/>
              </a:ext>
            </a:extLst>
          </p:cNvPr>
          <p:cNvCxnSpPr>
            <a:cxnSpLocks/>
          </p:cNvCxnSpPr>
          <p:nvPr userDrawn="1"/>
        </p:nvCxnSpPr>
        <p:spPr>
          <a:xfrm>
            <a:off x="547689" y="2123617"/>
            <a:ext cx="6544915" cy="0"/>
          </a:xfrm>
          <a:prstGeom prst="line">
            <a:avLst/>
          </a:prstGeom>
          <a:ln w="28575">
            <a:solidFill>
              <a:srgbClr val="50E6FF"/>
            </a:solidFill>
          </a:ln>
        </p:spPr>
        <p:style>
          <a:lnRef idx="1">
            <a:schemeClr val="accent1"/>
          </a:lnRef>
          <a:fillRef idx="0">
            <a:schemeClr val="accent1"/>
          </a:fillRef>
          <a:effectRef idx="0">
            <a:schemeClr val="accent1"/>
          </a:effectRef>
          <a:fontRef idx="minor">
            <a:schemeClr val="tx1"/>
          </a:fontRef>
        </p:style>
      </p:cxnSp>
      <p:sp>
        <p:nvSpPr>
          <p:cNvPr id="14" name="Picture Placeholder 12">
            <a:extLst>
              <a:ext uri="{FF2B5EF4-FFF2-40B4-BE49-F238E27FC236}">
                <a16:creationId xmlns:a16="http://schemas.microsoft.com/office/drawing/2014/main" id="{1DFAAE4F-79D8-3CFA-557F-4C30E39FBAB9}"/>
              </a:ext>
            </a:extLst>
          </p:cNvPr>
          <p:cNvSpPr>
            <a:spLocks noGrp="1"/>
          </p:cNvSpPr>
          <p:nvPr>
            <p:ph type="pic" sz="quarter" idx="10" hasCustomPrompt="1"/>
          </p:nvPr>
        </p:nvSpPr>
        <p:spPr>
          <a:xfrm>
            <a:off x="547689" y="3608542"/>
            <a:ext cx="1783619" cy="1783619"/>
          </a:xfrm>
        </p:spPr>
        <p:txBody>
          <a:bodyPr>
            <a:normAutofit/>
          </a:bodyPr>
          <a:lstStyle>
            <a:lvl1pPr marL="0" indent="0">
              <a:buNone/>
              <a:defRPr sz="2400">
                <a:solidFill>
                  <a:schemeClr val="bg1"/>
                </a:solidFill>
              </a:defRPr>
            </a:lvl1pPr>
          </a:lstStyle>
          <a:p>
            <a:r>
              <a:rPr lang="en-US"/>
              <a:t>Speaker Photo</a:t>
            </a:r>
          </a:p>
        </p:txBody>
      </p:sp>
      <p:sp>
        <p:nvSpPr>
          <p:cNvPr id="18" name="Text Placeholder 19">
            <a:extLst>
              <a:ext uri="{FF2B5EF4-FFF2-40B4-BE49-F238E27FC236}">
                <a16:creationId xmlns:a16="http://schemas.microsoft.com/office/drawing/2014/main" id="{C736DCF8-2B96-F09C-194A-CA1A90A9F60D}"/>
              </a:ext>
            </a:extLst>
          </p:cNvPr>
          <p:cNvSpPr>
            <a:spLocks noGrp="1"/>
          </p:cNvSpPr>
          <p:nvPr>
            <p:ph type="body" sz="quarter" idx="13" hasCustomPrompt="1"/>
          </p:nvPr>
        </p:nvSpPr>
        <p:spPr>
          <a:xfrm>
            <a:off x="442872" y="5481955"/>
            <a:ext cx="1845404"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21" name="Text Placeholder 19">
            <a:extLst>
              <a:ext uri="{FF2B5EF4-FFF2-40B4-BE49-F238E27FC236}">
                <a16:creationId xmlns:a16="http://schemas.microsoft.com/office/drawing/2014/main" id="{CE049B53-1916-7EB2-B0C2-50AA091DBD9F}"/>
              </a:ext>
            </a:extLst>
          </p:cNvPr>
          <p:cNvSpPr>
            <a:spLocks noGrp="1"/>
          </p:cNvSpPr>
          <p:nvPr>
            <p:ph type="body" sz="quarter" idx="14" hasCustomPrompt="1"/>
          </p:nvPr>
        </p:nvSpPr>
        <p:spPr>
          <a:xfrm>
            <a:off x="442872" y="6076303"/>
            <a:ext cx="1845404" cy="372752"/>
          </a:xfrm>
        </p:spPr>
        <p:txBody>
          <a:bodyPr>
            <a:normAutofit/>
          </a:bodyPr>
          <a:lstStyle>
            <a:lvl1pPr marL="0" indent="0">
              <a:buNone/>
              <a:defRPr sz="1400" b="0">
                <a:solidFill>
                  <a:schemeClr val="bg1"/>
                </a:solidFill>
              </a:defRPr>
            </a:lvl1pPr>
          </a:lstStyle>
          <a:p>
            <a:pPr lvl="0"/>
            <a:r>
              <a:rPr lang="en-US"/>
              <a:t>Title</a:t>
            </a:r>
          </a:p>
        </p:txBody>
      </p:sp>
      <p:sp>
        <p:nvSpPr>
          <p:cNvPr id="25" name="Picture Placeholder 12">
            <a:extLst>
              <a:ext uri="{FF2B5EF4-FFF2-40B4-BE49-F238E27FC236}">
                <a16:creationId xmlns:a16="http://schemas.microsoft.com/office/drawing/2014/main" id="{9C412CC6-1C26-52DC-36AC-69B0D6E7F319}"/>
              </a:ext>
            </a:extLst>
          </p:cNvPr>
          <p:cNvSpPr>
            <a:spLocks noGrp="1"/>
          </p:cNvSpPr>
          <p:nvPr>
            <p:ph type="pic" sz="quarter" idx="15" hasCustomPrompt="1"/>
          </p:nvPr>
        </p:nvSpPr>
        <p:spPr>
          <a:xfrm>
            <a:off x="2501801" y="3608542"/>
            <a:ext cx="1783619" cy="1783619"/>
          </a:xfrm>
        </p:spPr>
        <p:txBody>
          <a:bodyPr>
            <a:normAutofit/>
          </a:bodyPr>
          <a:lstStyle>
            <a:lvl1pPr marL="0" indent="0">
              <a:buNone/>
              <a:defRPr sz="2400">
                <a:solidFill>
                  <a:schemeClr val="bg1"/>
                </a:solidFill>
              </a:defRPr>
            </a:lvl1pPr>
          </a:lstStyle>
          <a:p>
            <a:r>
              <a:rPr lang="en-US"/>
              <a:t>Speaker Photo</a:t>
            </a:r>
          </a:p>
        </p:txBody>
      </p:sp>
      <p:sp>
        <p:nvSpPr>
          <p:cNvPr id="26" name="Picture Placeholder 12">
            <a:extLst>
              <a:ext uri="{FF2B5EF4-FFF2-40B4-BE49-F238E27FC236}">
                <a16:creationId xmlns:a16="http://schemas.microsoft.com/office/drawing/2014/main" id="{BCA7808D-6834-69A0-60DD-CA60CF12A4EC}"/>
              </a:ext>
            </a:extLst>
          </p:cNvPr>
          <p:cNvSpPr>
            <a:spLocks noGrp="1"/>
          </p:cNvSpPr>
          <p:nvPr>
            <p:ph type="pic" sz="quarter" idx="18" hasCustomPrompt="1"/>
          </p:nvPr>
        </p:nvSpPr>
        <p:spPr>
          <a:xfrm>
            <a:off x="4455913" y="3608542"/>
            <a:ext cx="1783619" cy="1783619"/>
          </a:xfrm>
        </p:spPr>
        <p:txBody>
          <a:bodyPr>
            <a:normAutofit/>
          </a:bodyPr>
          <a:lstStyle>
            <a:lvl1pPr marL="0" indent="0">
              <a:buNone/>
              <a:defRPr sz="2400">
                <a:solidFill>
                  <a:schemeClr val="bg1"/>
                </a:solidFill>
              </a:defRPr>
            </a:lvl1pPr>
          </a:lstStyle>
          <a:p>
            <a:r>
              <a:rPr lang="en-US"/>
              <a:t>Speaker Photo</a:t>
            </a:r>
          </a:p>
        </p:txBody>
      </p:sp>
      <p:sp>
        <p:nvSpPr>
          <p:cNvPr id="27" name="Text Placeholder 19">
            <a:extLst>
              <a:ext uri="{FF2B5EF4-FFF2-40B4-BE49-F238E27FC236}">
                <a16:creationId xmlns:a16="http://schemas.microsoft.com/office/drawing/2014/main" id="{D081A751-9EB2-DE69-A187-4F13DC373BEB}"/>
              </a:ext>
            </a:extLst>
          </p:cNvPr>
          <p:cNvSpPr>
            <a:spLocks noGrp="1"/>
          </p:cNvSpPr>
          <p:nvPr>
            <p:ph type="body" sz="quarter" idx="19" hasCustomPrompt="1"/>
          </p:nvPr>
        </p:nvSpPr>
        <p:spPr>
          <a:xfrm>
            <a:off x="2400767" y="5481955"/>
            <a:ext cx="1845404"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28" name="Text Placeholder 19">
            <a:extLst>
              <a:ext uri="{FF2B5EF4-FFF2-40B4-BE49-F238E27FC236}">
                <a16:creationId xmlns:a16="http://schemas.microsoft.com/office/drawing/2014/main" id="{33515760-2CC8-D144-B3A7-927F8F06907C}"/>
              </a:ext>
            </a:extLst>
          </p:cNvPr>
          <p:cNvSpPr>
            <a:spLocks noGrp="1"/>
          </p:cNvSpPr>
          <p:nvPr>
            <p:ph type="body" sz="quarter" idx="20" hasCustomPrompt="1"/>
          </p:nvPr>
        </p:nvSpPr>
        <p:spPr>
          <a:xfrm>
            <a:off x="2400767" y="6076303"/>
            <a:ext cx="1845404" cy="372752"/>
          </a:xfrm>
        </p:spPr>
        <p:txBody>
          <a:bodyPr>
            <a:normAutofit/>
          </a:bodyPr>
          <a:lstStyle>
            <a:lvl1pPr marL="0" indent="0">
              <a:buNone/>
              <a:defRPr sz="1400" b="0">
                <a:solidFill>
                  <a:schemeClr val="bg1"/>
                </a:solidFill>
              </a:defRPr>
            </a:lvl1pPr>
          </a:lstStyle>
          <a:p>
            <a:pPr lvl="0"/>
            <a:r>
              <a:rPr lang="en-US"/>
              <a:t>Title</a:t>
            </a:r>
          </a:p>
        </p:txBody>
      </p:sp>
      <p:sp>
        <p:nvSpPr>
          <p:cNvPr id="29" name="Text Placeholder 19">
            <a:extLst>
              <a:ext uri="{FF2B5EF4-FFF2-40B4-BE49-F238E27FC236}">
                <a16:creationId xmlns:a16="http://schemas.microsoft.com/office/drawing/2014/main" id="{593384AE-AD63-A323-7473-F8763B99A5EF}"/>
              </a:ext>
            </a:extLst>
          </p:cNvPr>
          <p:cNvSpPr>
            <a:spLocks noGrp="1"/>
          </p:cNvSpPr>
          <p:nvPr>
            <p:ph type="body" sz="quarter" idx="21" hasCustomPrompt="1"/>
          </p:nvPr>
        </p:nvSpPr>
        <p:spPr>
          <a:xfrm>
            <a:off x="4358659" y="5481955"/>
            <a:ext cx="1845404" cy="809497"/>
          </a:xfrm>
        </p:spPr>
        <p:txBody>
          <a:bodyPr>
            <a:normAutofit/>
          </a:bodyPr>
          <a:lstStyle>
            <a:lvl1pPr marL="0" indent="0">
              <a:lnSpc>
                <a:spcPct val="100000"/>
              </a:lnSpc>
              <a:buNone/>
              <a:defRPr sz="1600" b="1">
                <a:solidFill>
                  <a:schemeClr val="bg1"/>
                </a:solidFill>
              </a:defRPr>
            </a:lvl1pPr>
          </a:lstStyle>
          <a:p>
            <a:pPr lvl="0"/>
            <a:r>
              <a:rPr lang="en-US"/>
              <a:t>Speaker </a:t>
            </a:r>
            <a:br>
              <a:rPr lang="en-US"/>
            </a:br>
            <a:r>
              <a:rPr lang="en-US"/>
              <a:t>Name</a:t>
            </a:r>
          </a:p>
        </p:txBody>
      </p:sp>
      <p:sp>
        <p:nvSpPr>
          <p:cNvPr id="30" name="Text Placeholder 19">
            <a:extLst>
              <a:ext uri="{FF2B5EF4-FFF2-40B4-BE49-F238E27FC236}">
                <a16:creationId xmlns:a16="http://schemas.microsoft.com/office/drawing/2014/main" id="{03C03167-2434-C9F2-D481-F4EACF482B56}"/>
              </a:ext>
            </a:extLst>
          </p:cNvPr>
          <p:cNvSpPr>
            <a:spLocks noGrp="1"/>
          </p:cNvSpPr>
          <p:nvPr>
            <p:ph type="body" sz="quarter" idx="22" hasCustomPrompt="1"/>
          </p:nvPr>
        </p:nvSpPr>
        <p:spPr>
          <a:xfrm>
            <a:off x="4358659" y="6076303"/>
            <a:ext cx="1845404" cy="372752"/>
          </a:xfrm>
        </p:spPr>
        <p:txBody>
          <a:bodyPr>
            <a:normAutofit/>
          </a:bodyPr>
          <a:lstStyle>
            <a:lvl1pPr marL="0" indent="0">
              <a:buNone/>
              <a:defRPr sz="1400" b="0">
                <a:solidFill>
                  <a:schemeClr val="bg1"/>
                </a:solidFill>
              </a:defRPr>
            </a:lvl1pPr>
          </a:lstStyle>
          <a:p>
            <a:pPr lvl="0"/>
            <a:r>
              <a:rPr lang="en-US"/>
              <a:t>Title</a:t>
            </a:r>
          </a:p>
        </p:txBody>
      </p:sp>
    </p:spTree>
    <p:extLst>
      <p:ext uri="{BB962C8B-B14F-4D97-AF65-F5344CB8AC3E}">
        <p14:creationId xmlns:p14="http://schemas.microsoft.com/office/powerpoint/2010/main" val="3490677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BEE8-2E4A-4A4A-833E-89D8D794E5BB}"/>
              </a:ext>
            </a:extLst>
          </p:cNvPr>
          <p:cNvSpPr>
            <a:spLocks noGrp="1"/>
          </p:cNvSpPr>
          <p:nvPr>
            <p:ph type="title"/>
          </p:nvPr>
        </p:nvSpPr>
        <p:spPr>
          <a:xfrm>
            <a:off x="838199" y="545914"/>
            <a:ext cx="9527275" cy="1241944"/>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4946CFDA-CDBF-4B24-9EC3-827F540F71D4}"/>
              </a:ext>
            </a:extLst>
          </p:cNvPr>
          <p:cNvSpPr>
            <a:spLocks noGrp="1"/>
          </p:cNvSpPr>
          <p:nvPr>
            <p:ph idx="1"/>
          </p:nvPr>
        </p:nvSpPr>
        <p:spPr>
          <a:xfrm>
            <a:off x="838199" y="2108595"/>
            <a:ext cx="9527275" cy="3643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25871D-4A14-4A17-A0ED-7DDA7752B54D}"/>
              </a:ext>
            </a:extLst>
          </p:cNvPr>
          <p:cNvSpPr>
            <a:spLocks noGrp="1"/>
          </p:cNvSpPr>
          <p:nvPr>
            <p:ph type="dt" sz="half" idx="10"/>
          </p:nvPr>
        </p:nvSpPr>
        <p:spPr/>
        <p:txBody>
          <a:bodyPr/>
          <a:lstStyle/>
          <a:p>
            <a:fld id="{BE0A88F0-556B-4BB7-8AAB-D63AEB65C662}" type="datetime1">
              <a:rPr lang="en-US" smtClean="0"/>
              <a:t>5/27/2022</a:t>
            </a:fld>
            <a:endParaRPr lang="en-US"/>
          </a:p>
        </p:txBody>
      </p:sp>
      <p:sp>
        <p:nvSpPr>
          <p:cNvPr id="5" name="Footer Placeholder 4">
            <a:extLst>
              <a:ext uri="{FF2B5EF4-FFF2-40B4-BE49-F238E27FC236}">
                <a16:creationId xmlns:a16="http://schemas.microsoft.com/office/drawing/2014/main" id="{DD5BD654-899B-4DAF-93B9-1CBCAB5F6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F7FCA-B968-443D-90A7-E0F3C6D64EFE}"/>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9" name="Straight Connector 8">
            <a:extLst>
              <a:ext uri="{FF2B5EF4-FFF2-40B4-BE49-F238E27FC236}">
                <a16:creationId xmlns:a16="http://schemas.microsoft.com/office/drawing/2014/main" id="{C7F5CC56-CBE8-4152-AD5E-982DD286AA28}"/>
              </a:ext>
            </a:extLst>
          </p:cNvPr>
          <p:cNvCxnSpPr>
            <a:cxnSpLocks/>
          </p:cNvCxnSpPr>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0262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95B8-786F-418B-9367-52B19526828B}"/>
              </a:ext>
            </a:extLst>
          </p:cNvPr>
          <p:cNvSpPr>
            <a:spLocks noGrp="1"/>
          </p:cNvSpPr>
          <p:nvPr>
            <p:ph type="title"/>
          </p:nvPr>
        </p:nvSpPr>
        <p:spPr>
          <a:xfrm>
            <a:off x="831850" y="1073426"/>
            <a:ext cx="8840344" cy="3489049"/>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BCF574-9044-4964-B6AE-A3983D595C9B}"/>
              </a:ext>
            </a:extLst>
          </p:cNvPr>
          <p:cNvSpPr>
            <a:spLocks noGrp="1"/>
          </p:cNvSpPr>
          <p:nvPr>
            <p:ph type="body" idx="1"/>
          </p:nvPr>
        </p:nvSpPr>
        <p:spPr>
          <a:xfrm>
            <a:off x="831850" y="4818488"/>
            <a:ext cx="8840344" cy="900772"/>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2A109-E9F9-428E-858A-38375BF1D978}"/>
              </a:ext>
            </a:extLst>
          </p:cNvPr>
          <p:cNvSpPr>
            <a:spLocks noGrp="1"/>
          </p:cNvSpPr>
          <p:nvPr>
            <p:ph type="dt" sz="half" idx="10"/>
          </p:nvPr>
        </p:nvSpPr>
        <p:spPr/>
        <p:txBody>
          <a:bodyPr/>
          <a:lstStyle/>
          <a:p>
            <a:fld id="{60E05506-6815-4E0E-B1DE-ECA35C2016DF}" type="datetime1">
              <a:rPr lang="en-US" smtClean="0"/>
              <a:t>5/27/2022</a:t>
            </a:fld>
            <a:endParaRPr lang="en-US"/>
          </a:p>
        </p:txBody>
      </p:sp>
      <p:sp>
        <p:nvSpPr>
          <p:cNvPr id="5" name="Footer Placeholder 4">
            <a:extLst>
              <a:ext uri="{FF2B5EF4-FFF2-40B4-BE49-F238E27FC236}">
                <a16:creationId xmlns:a16="http://schemas.microsoft.com/office/drawing/2014/main" id="{4DD9BA6F-665B-4D62-84D1-23E03428C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1A2D7-4390-4B51-90D4-900EAAB13CB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71212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66EE-5127-48B4-A6F6-F5F6B38DB27A}"/>
              </a:ext>
            </a:extLst>
          </p:cNvPr>
          <p:cNvSpPr>
            <a:spLocks noGrp="1"/>
          </p:cNvSpPr>
          <p:nvPr>
            <p:ph type="title"/>
          </p:nvPr>
        </p:nvSpPr>
        <p:spPr>
          <a:xfrm>
            <a:off x="838199" y="587828"/>
            <a:ext cx="9578683" cy="990601"/>
          </a:xfrm>
        </p:spPr>
        <p:txBody>
          <a:bodyPr anchor="ctr"/>
          <a:lstStyle/>
          <a:p>
            <a:r>
              <a:rPr lang="en-US"/>
              <a:t>Click to edit Master title style</a:t>
            </a:r>
          </a:p>
        </p:txBody>
      </p:sp>
      <p:sp>
        <p:nvSpPr>
          <p:cNvPr id="3" name="Content Placeholder 2">
            <a:extLst>
              <a:ext uri="{FF2B5EF4-FFF2-40B4-BE49-F238E27FC236}">
                <a16:creationId xmlns:a16="http://schemas.microsoft.com/office/drawing/2014/main" id="{AE57B8A9-5914-49F9-8E0E-C8723C5339D3}"/>
              </a:ext>
            </a:extLst>
          </p:cNvPr>
          <p:cNvSpPr>
            <a:spLocks noGrp="1"/>
          </p:cNvSpPr>
          <p:nvPr>
            <p:ph sz="half" idx="1"/>
          </p:nvPr>
        </p:nvSpPr>
        <p:spPr>
          <a:xfrm>
            <a:off x="838201" y="2057407"/>
            <a:ext cx="4318906" cy="3725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E7D0C2-CAEA-4E31-8FA6-D866315DF61C}"/>
              </a:ext>
            </a:extLst>
          </p:cNvPr>
          <p:cNvSpPr>
            <a:spLocks noGrp="1"/>
          </p:cNvSpPr>
          <p:nvPr>
            <p:ph sz="half" idx="2"/>
          </p:nvPr>
        </p:nvSpPr>
        <p:spPr>
          <a:xfrm>
            <a:off x="5969577" y="2057407"/>
            <a:ext cx="4405746" cy="37251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1E5DE2-0BD6-45B3-BDB1-675BA058BF2E}"/>
              </a:ext>
            </a:extLst>
          </p:cNvPr>
          <p:cNvSpPr>
            <a:spLocks noGrp="1"/>
          </p:cNvSpPr>
          <p:nvPr>
            <p:ph type="dt" sz="half" idx="10"/>
          </p:nvPr>
        </p:nvSpPr>
        <p:spPr/>
        <p:txBody>
          <a:bodyPr/>
          <a:lstStyle/>
          <a:p>
            <a:fld id="{FC6E85F7-A724-48A4-9D33-CEBC5174E865}" type="datetime1">
              <a:rPr lang="en-US" smtClean="0"/>
              <a:t>5/27/2022</a:t>
            </a:fld>
            <a:endParaRPr lang="en-US"/>
          </a:p>
        </p:txBody>
      </p:sp>
      <p:sp>
        <p:nvSpPr>
          <p:cNvPr id="6" name="Footer Placeholder 5">
            <a:extLst>
              <a:ext uri="{FF2B5EF4-FFF2-40B4-BE49-F238E27FC236}">
                <a16:creationId xmlns:a16="http://schemas.microsoft.com/office/drawing/2014/main" id="{082622B7-97C1-4C72-BCA9-290DC716F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7BEE3-B3AE-45B6-924A-08ABC95181D7}"/>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8" name="Straight Connector 7">
            <a:extLst>
              <a:ext uri="{FF2B5EF4-FFF2-40B4-BE49-F238E27FC236}">
                <a16:creationId xmlns:a16="http://schemas.microsoft.com/office/drawing/2014/main" id="{6610397D-8A25-4307-B58D-8DE617EFD26D}"/>
              </a:ext>
            </a:extLst>
          </p:cNvPr>
          <p:cNvCxnSpPr>
            <a:cxnSpLocks/>
          </p:cNvCxnSpPr>
          <p:nvPr/>
        </p:nvCxnSpPr>
        <p:spPr>
          <a:xfrm>
            <a:off x="375523" y="176040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747697-5C57-4DA6-8ED6-CAB14CDD220A}"/>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219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2296-2B01-4044-AD7B-497BAC8AEA68}"/>
              </a:ext>
            </a:extLst>
          </p:cNvPr>
          <p:cNvSpPr>
            <a:spLocks noGrp="1"/>
          </p:cNvSpPr>
          <p:nvPr>
            <p:ph type="title"/>
          </p:nvPr>
        </p:nvSpPr>
        <p:spPr>
          <a:xfrm>
            <a:off x="839788" y="609600"/>
            <a:ext cx="10515600" cy="951491"/>
          </a:xfrm>
        </p:spPr>
        <p:txBody>
          <a:bodyPr anchor="ctr"/>
          <a:lstStyle/>
          <a:p>
            <a:r>
              <a:rPr lang="en-US"/>
              <a:t>Click to edit Master title style</a:t>
            </a:r>
          </a:p>
        </p:txBody>
      </p:sp>
      <p:sp>
        <p:nvSpPr>
          <p:cNvPr id="3" name="Text Placeholder 2">
            <a:extLst>
              <a:ext uri="{FF2B5EF4-FFF2-40B4-BE49-F238E27FC236}">
                <a16:creationId xmlns:a16="http://schemas.microsoft.com/office/drawing/2014/main" id="{0CF08880-DE5D-4299-BAC3-D45377C49993}"/>
              </a:ext>
            </a:extLst>
          </p:cNvPr>
          <p:cNvSpPr>
            <a:spLocks noGrp="1"/>
          </p:cNvSpPr>
          <p:nvPr>
            <p:ph type="body" idx="1"/>
          </p:nvPr>
        </p:nvSpPr>
        <p:spPr>
          <a:xfrm>
            <a:off x="839789" y="1989859"/>
            <a:ext cx="4381644"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655D-7A3A-4BA5-B82A-744276BE2586}"/>
              </a:ext>
            </a:extLst>
          </p:cNvPr>
          <p:cNvSpPr>
            <a:spLocks noGrp="1"/>
          </p:cNvSpPr>
          <p:nvPr>
            <p:ph sz="half" idx="2"/>
          </p:nvPr>
        </p:nvSpPr>
        <p:spPr>
          <a:xfrm>
            <a:off x="839789" y="2713126"/>
            <a:ext cx="4381644" cy="3121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2037933-BDAC-4317-9B7E-E30CF0B42ECE}"/>
              </a:ext>
            </a:extLst>
          </p:cNvPr>
          <p:cNvSpPr>
            <a:spLocks noGrp="1"/>
          </p:cNvSpPr>
          <p:nvPr>
            <p:ph type="body" sz="quarter" idx="3"/>
          </p:nvPr>
        </p:nvSpPr>
        <p:spPr>
          <a:xfrm>
            <a:off x="5950530" y="1989859"/>
            <a:ext cx="4487137"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A5878F-AE56-4F8C-A84A-A8534180DE41}"/>
              </a:ext>
            </a:extLst>
          </p:cNvPr>
          <p:cNvSpPr>
            <a:spLocks noGrp="1"/>
          </p:cNvSpPr>
          <p:nvPr>
            <p:ph sz="quarter" idx="4"/>
          </p:nvPr>
        </p:nvSpPr>
        <p:spPr>
          <a:xfrm>
            <a:off x="5950531" y="2713127"/>
            <a:ext cx="4487136" cy="3121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FF249A-9D93-4A8E-9284-5AB19AC0AC12}"/>
              </a:ext>
            </a:extLst>
          </p:cNvPr>
          <p:cNvSpPr>
            <a:spLocks noGrp="1"/>
          </p:cNvSpPr>
          <p:nvPr>
            <p:ph type="dt" sz="half" idx="10"/>
          </p:nvPr>
        </p:nvSpPr>
        <p:spPr/>
        <p:txBody>
          <a:bodyPr/>
          <a:lstStyle/>
          <a:p>
            <a:fld id="{42806E7A-BDD3-46A3-BEE2-EB821F9236B4}" type="datetime1">
              <a:rPr lang="en-US" smtClean="0"/>
              <a:t>5/27/2022</a:t>
            </a:fld>
            <a:endParaRPr lang="en-US"/>
          </a:p>
        </p:txBody>
      </p:sp>
      <p:sp>
        <p:nvSpPr>
          <p:cNvPr id="8" name="Footer Placeholder 7">
            <a:extLst>
              <a:ext uri="{FF2B5EF4-FFF2-40B4-BE49-F238E27FC236}">
                <a16:creationId xmlns:a16="http://schemas.microsoft.com/office/drawing/2014/main" id="{B5563883-9438-44C9-877E-EC771D1B3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ED3CC-D7BA-43BD-973A-B09921FEDEA8}"/>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10" name="Straight Connector 9">
            <a:extLst>
              <a:ext uri="{FF2B5EF4-FFF2-40B4-BE49-F238E27FC236}">
                <a16:creationId xmlns:a16="http://schemas.microsoft.com/office/drawing/2014/main" id="{14B03ADF-AEED-49C1-9CF7-7749387E2A4F}"/>
              </a:ext>
            </a:extLst>
          </p:cNvPr>
          <p:cNvCxnSpPr>
            <a:cxnSpLocks/>
          </p:cNvCxnSpPr>
          <p:nvPr/>
        </p:nvCxnSpPr>
        <p:spPr>
          <a:xfrm>
            <a:off x="378503" y="17526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345CA-2FC8-42B9-85F7-84F77724D011}"/>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897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8770-E2EE-4C9B-9F89-128DAC6618AF}"/>
              </a:ext>
            </a:extLst>
          </p:cNvPr>
          <p:cNvSpPr>
            <a:spLocks noGrp="1"/>
          </p:cNvSpPr>
          <p:nvPr>
            <p:ph type="title"/>
          </p:nvPr>
        </p:nvSpPr>
        <p:spPr>
          <a:xfrm>
            <a:off x="785116" y="703687"/>
            <a:ext cx="9406190" cy="1722589"/>
          </a:xfrm>
        </p:spPr>
        <p:txBody>
          <a:bodyPr/>
          <a:lstStyle/>
          <a:p>
            <a:r>
              <a:rPr lang="en-US"/>
              <a:t>Click to edit Master title style</a:t>
            </a:r>
          </a:p>
        </p:txBody>
      </p:sp>
      <p:sp>
        <p:nvSpPr>
          <p:cNvPr id="3" name="Date Placeholder 2">
            <a:extLst>
              <a:ext uri="{FF2B5EF4-FFF2-40B4-BE49-F238E27FC236}">
                <a16:creationId xmlns:a16="http://schemas.microsoft.com/office/drawing/2014/main" id="{A91CE391-8E22-4716-8A8B-C39BA61A7726}"/>
              </a:ext>
            </a:extLst>
          </p:cNvPr>
          <p:cNvSpPr>
            <a:spLocks noGrp="1"/>
          </p:cNvSpPr>
          <p:nvPr>
            <p:ph type="dt" sz="half" idx="10"/>
          </p:nvPr>
        </p:nvSpPr>
        <p:spPr/>
        <p:txBody>
          <a:bodyPr/>
          <a:lstStyle/>
          <a:p>
            <a:fld id="{9ED1540C-9440-4E7A-B71A-BEFEE06869E3}" type="datetime1">
              <a:rPr lang="en-US" smtClean="0"/>
              <a:t>5/27/2022</a:t>
            </a:fld>
            <a:endParaRPr lang="en-US"/>
          </a:p>
        </p:txBody>
      </p:sp>
      <p:sp>
        <p:nvSpPr>
          <p:cNvPr id="4" name="Footer Placeholder 3">
            <a:extLst>
              <a:ext uri="{FF2B5EF4-FFF2-40B4-BE49-F238E27FC236}">
                <a16:creationId xmlns:a16="http://schemas.microsoft.com/office/drawing/2014/main" id="{1A6C042F-179F-4DBC-80B7-34B89EA27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86EA4-4BE5-4D17-A1DC-196FEA972B8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211484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49B6B-2C1C-452D-9F93-BD9A6F2B08D4}"/>
              </a:ext>
            </a:extLst>
          </p:cNvPr>
          <p:cNvSpPr>
            <a:spLocks noGrp="1"/>
          </p:cNvSpPr>
          <p:nvPr>
            <p:ph type="dt" sz="half" idx="10"/>
          </p:nvPr>
        </p:nvSpPr>
        <p:spPr/>
        <p:txBody>
          <a:bodyPr/>
          <a:lstStyle/>
          <a:p>
            <a:fld id="{E0318DDB-88AC-4039-B59C-B05DC4C9C16C}" type="datetime1">
              <a:rPr lang="en-US" smtClean="0"/>
              <a:t>5/27/2022</a:t>
            </a:fld>
            <a:endParaRPr lang="en-US"/>
          </a:p>
        </p:txBody>
      </p:sp>
      <p:sp>
        <p:nvSpPr>
          <p:cNvPr id="3" name="Footer Placeholder 2">
            <a:extLst>
              <a:ext uri="{FF2B5EF4-FFF2-40B4-BE49-F238E27FC236}">
                <a16:creationId xmlns:a16="http://schemas.microsoft.com/office/drawing/2014/main" id="{647CA8ED-78AC-4474-8874-E4C424297D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90B764-0B68-4801-ADE7-931059129F2A}"/>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076131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717A-ED7D-43FE-881F-9407FF220457}"/>
              </a:ext>
            </a:extLst>
          </p:cNvPr>
          <p:cNvSpPr>
            <a:spLocks noGrp="1"/>
          </p:cNvSpPr>
          <p:nvPr>
            <p:ph type="title"/>
          </p:nvPr>
        </p:nvSpPr>
        <p:spPr>
          <a:xfrm>
            <a:off x="839788" y="597476"/>
            <a:ext cx="3932237" cy="1693717"/>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6FE954-332E-4D66-AFFD-A15389A769C2}"/>
              </a:ext>
            </a:extLst>
          </p:cNvPr>
          <p:cNvSpPr>
            <a:spLocks noGrp="1"/>
          </p:cNvSpPr>
          <p:nvPr>
            <p:ph idx="1"/>
          </p:nvPr>
        </p:nvSpPr>
        <p:spPr>
          <a:xfrm>
            <a:off x="5183188" y="597475"/>
            <a:ext cx="5140180" cy="52635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9D15CDA-9FC3-4F17-963C-DD9E226ECC28}"/>
              </a:ext>
            </a:extLst>
          </p:cNvPr>
          <p:cNvSpPr>
            <a:spLocks noGrp="1"/>
          </p:cNvSpPr>
          <p:nvPr>
            <p:ph type="body" sz="half" idx="2"/>
          </p:nvPr>
        </p:nvSpPr>
        <p:spPr>
          <a:xfrm>
            <a:off x="839788" y="2291194"/>
            <a:ext cx="3932237" cy="35777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C30BE-8EE8-4A41-B20E-ACEFC980C039}"/>
              </a:ext>
            </a:extLst>
          </p:cNvPr>
          <p:cNvSpPr>
            <a:spLocks noGrp="1"/>
          </p:cNvSpPr>
          <p:nvPr>
            <p:ph type="dt" sz="half" idx="10"/>
          </p:nvPr>
        </p:nvSpPr>
        <p:spPr/>
        <p:txBody>
          <a:bodyPr/>
          <a:lstStyle/>
          <a:p>
            <a:fld id="{E082ABFB-60E7-4BA1-866A-7059F058065B}" type="datetime1">
              <a:rPr lang="en-US" smtClean="0"/>
              <a:t>5/27/2022</a:t>
            </a:fld>
            <a:endParaRPr lang="en-US"/>
          </a:p>
        </p:txBody>
      </p:sp>
      <p:sp>
        <p:nvSpPr>
          <p:cNvPr id="6" name="Footer Placeholder 5">
            <a:extLst>
              <a:ext uri="{FF2B5EF4-FFF2-40B4-BE49-F238E27FC236}">
                <a16:creationId xmlns:a16="http://schemas.microsoft.com/office/drawing/2014/main" id="{644B6719-F550-42EF-B377-8E41A46D0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A6636-5EF9-499C-A3A0-3021812D0D06}"/>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9189661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38CB-27F1-47CF-B05A-CC0688301831}"/>
              </a:ext>
            </a:extLst>
          </p:cNvPr>
          <p:cNvSpPr>
            <a:spLocks noGrp="1"/>
          </p:cNvSpPr>
          <p:nvPr>
            <p:ph type="title"/>
          </p:nvPr>
        </p:nvSpPr>
        <p:spPr>
          <a:xfrm>
            <a:off x="839788" y="659822"/>
            <a:ext cx="3932237" cy="1652154"/>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89C67EA-3155-4708-9B86-D7B2B54FC2BB}"/>
              </a:ext>
            </a:extLst>
          </p:cNvPr>
          <p:cNvSpPr>
            <a:spLocks noGrp="1"/>
          </p:cNvSpPr>
          <p:nvPr>
            <p:ph type="pic" idx="1"/>
          </p:nvPr>
        </p:nvSpPr>
        <p:spPr>
          <a:xfrm>
            <a:off x="5183188" y="703687"/>
            <a:ext cx="5212917" cy="49690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7B434F1-C813-4E9B-98A4-B0B372CE2767}"/>
              </a:ext>
            </a:extLst>
          </p:cNvPr>
          <p:cNvSpPr>
            <a:spLocks noGrp="1"/>
          </p:cNvSpPr>
          <p:nvPr>
            <p:ph type="body" sz="half" idx="2"/>
          </p:nvPr>
        </p:nvSpPr>
        <p:spPr>
          <a:xfrm>
            <a:off x="839788" y="2426277"/>
            <a:ext cx="3932237" cy="32464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2A0B8-75E7-465D-84CB-BC9C3FB2F5CA}"/>
              </a:ext>
            </a:extLst>
          </p:cNvPr>
          <p:cNvSpPr>
            <a:spLocks noGrp="1"/>
          </p:cNvSpPr>
          <p:nvPr>
            <p:ph type="dt" sz="half" idx="10"/>
          </p:nvPr>
        </p:nvSpPr>
        <p:spPr/>
        <p:txBody>
          <a:bodyPr/>
          <a:lstStyle/>
          <a:p>
            <a:fld id="{2694112F-55F4-4776-A323-7418930321C8}" type="datetime1">
              <a:rPr lang="en-US" smtClean="0"/>
              <a:t>5/27/2022</a:t>
            </a:fld>
            <a:endParaRPr lang="en-US"/>
          </a:p>
        </p:txBody>
      </p:sp>
      <p:sp>
        <p:nvSpPr>
          <p:cNvPr id="6" name="Footer Placeholder 5">
            <a:extLst>
              <a:ext uri="{FF2B5EF4-FFF2-40B4-BE49-F238E27FC236}">
                <a16:creationId xmlns:a16="http://schemas.microsoft.com/office/drawing/2014/main" id="{1C3879C9-B751-43BD-8B27-FA18290E1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998FB-27B9-46E5-90E3-09B108B0E80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749710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BA68A5-A7C7-4D91-AB95-6E0B6FFD8743}"/>
              </a:ext>
            </a:extLst>
          </p:cNvPr>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1F93EBF-655A-4373-ADBE-9606BFA94B8E}"/>
              </a:ext>
            </a:extLst>
          </p:cNvPr>
          <p:cNvSpPr>
            <a:spLocks noGrp="1"/>
          </p:cNvSpPr>
          <p:nvPr>
            <p:ph type="title"/>
          </p:nvPr>
        </p:nvSpPr>
        <p:spPr>
          <a:xfrm>
            <a:off x="838200" y="525439"/>
            <a:ext cx="9485160" cy="128288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AAF2994-4D2E-43BB-9D9B-117ED94ABDE7}"/>
              </a:ext>
            </a:extLst>
          </p:cNvPr>
          <p:cNvSpPr>
            <a:spLocks noGrp="1"/>
          </p:cNvSpPr>
          <p:nvPr>
            <p:ph type="body" idx="1"/>
          </p:nvPr>
        </p:nvSpPr>
        <p:spPr>
          <a:xfrm>
            <a:off x="838200" y="2091757"/>
            <a:ext cx="9485163" cy="3706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F28926-9DF1-4A3E-8B81-2191D6F75EF9}"/>
              </a:ext>
            </a:extLst>
          </p:cNvPr>
          <p:cNvSpPr>
            <a:spLocks noGrp="1"/>
          </p:cNvSpPr>
          <p:nvPr>
            <p:ph type="dt" sz="half" idx="2"/>
          </p:nvPr>
        </p:nvSpPr>
        <p:spPr>
          <a:xfrm>
            <a:off x="628652" y="6140304"/>
            <a:ext cx="3154896" cy="287075"/>
          </a:xfrm>
          <a:prstGeom prst="rect">
            <a:avLst/>
          </a:prstGeom>
        </p:spPr>
        <p:txBody>
          <a:bodyPr vert="horz" lIns="91440" tIns="45720" rIns="91440" bIns="45720" rtlCol="0" anchor="ctr"/>
          <a:lstStyle>
            <a:lvl1pPr algn="l">
              <a:defRPr sz="1000" cap="all" spc="300" baseline="0">
                <a:solidFill>
                  <a:schemeClr val="accent1"/>
                </a:solidFill>
              </a:defRPr>
            </a:lvl1pPr>
          </a:lstStyle>
          <a:p>
            <a:fld id="{CFBEA57F-793F-4683-BD8A-741FD4B89154}" type="datetime1">
              <a:rPr lang="en-US" smtClean="0"/>
              <a:t>5/27/2022</a:t>
            </a:fld>
            <a:endParaRPr lang="en-US"/>
          </a:p>
        </p:txBody>
      </p:sp>
      <p:sp>
        <p:nvSpPr>
          <p:cNvPr id="5" name="Footer Placeholder 4">
            <a:extLst>
              <a:ext uri="{FF2B5EF4-FFF2-40B4-BE49-F238E27FC236}">
                <a16:creationId xmlns:a16="http://schemas.microsoft.com/office/drawing/2014/main" id="{7D01BD4F-CE83-48A3-9683-19CF03C0A586}"/>
              </a:ext>
            </a:extLst>
          </p:cNvPr>
          <p:cNvSpPr>
            <a:spLocks noGrp="1"/>
          </p:cNvSpPr>
          <p:nvPr>
            <p:ph type="ftr" sz="quarter" idx="3"/>
          </p:nvPr>
        </p:nvSpPr>
        <p:spPr>
          <a:xfrm rot="5400000">
            <a:off x="9233562" y="2578525"/>
            <a:ext cx="4114800" cy="365125"/>
          </a:xfrm>
          <a:prstGeom prst="rect">
            <a:avLst/>
          </a:prstGeom>
        </p:spPr>
        <p:txBody>
          <a:bodyPr vert="horz" lIns="91440" tIns="45720" rIns="91440" bIns="45720" rtlCol="0" anchor="ctr"/>
          <a:lstStyle>
            <a:lvl1pPr algn="l">
              <a:defRPr sz="1050" b="1" cap="all" spc="300" baseline="0">
                <a:solidFill>
                  <a:schemeClr val="accent1"/>
                </a:solidFill>
              </a:defRPr>
            </a:lvl1pPr>
          </a:lstStyle>
          <a:p>
            <a:endParaRPr lang="en-US"/>
          </a:p>
        </p:txBody>
      </p:sp>
      <p:sp>
        <p:nvSpPr>
          <p:cNvPr id="6" name="Slide Number Placeholder 5">
            <a:extLst>
              <a:ext uri="{FF2B5EF4-FFF2-40B4-BE49-F238E27FC236}">
                <a16:creationId xmlns:a16="http://schemas.microsoft.com/office/drawing/2014/main" id="{3AB94939-09B3-4A6E-88F8-4D923A56D479}"/>
              </a:ext>
            </a:extLst>
          </p:cNvPr>
          <p:cNvSpPr>
            <a:spLocks noGrp="1"/>
          </p:cNvSpPr>
          <p:nvPr>
            <p:ph type="sldNum" sz="quarter" idx="4"/>
          </p:nvPr>
        </p:nvSpPr>
        <p:spPr>
          <a:xfrm>
            <a:off x="10821701" y="5672706"/>
            <a:ext cx="951908" cy="754673"/>
          </a:xfrm>
          <a:prstGeom prst="rect">
            <a:avLst/>
          </a:prstGeom>
        </p:spPr>
        <p:txBody>
          <a:bodyPr vert="horz" lIns="91440" tIns="45720" rIns="91440" bIns="45720" rtlCol="0" anchor="ctr"/>
          <a:lstStyle>
            <a:lvl1pPr algn="ctr">
              <a:defRPr sz="3600" b="1">
                <a:solidFill>
                  <a:schemeClr val="accent1"/>
                </a:solidFill>
              </a:defRPr>
            </a:lvl1pPr>
          </a:lstStyle>
          <a:p>
            <a:fld id="{81D2C36F-4504-47C0-B82F-A167342A2754}" type="slidenum">
              <a:rPr lang="en-US" smtClean="0"/>
              <a:t>‹#›</a:t>
            </a:fld>
            <a:endParaRPr lang="en-US"/>
          </a:p>
        </p:txBody>
      </p:sp>
      <p:sp>
        <p:nvSpPr>
          <p:cNvPr id="15" name="Rectangle 14">
            <a:extLst>
              <a:ext uri="{FF2B5EF4-FFF2-40B4-BE49-F238E27FC236}">
                <a16:creationId xmlns:a16="http://schemas.microsoft.com/office/drawing/2014/main" id="{DA4051E3-92B2-42FC-BB3D-372E4A614439}"/>
              </a:ext>
            </a:extLst>
          </p:cNvPr>
          <p:cNvSpPr/>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C425084-C97A-4C25-AE47-DDECF2DD3ABC}"/>
              </a:ext>
            </a:extLst>
          </p:cNvPr>
          <p:cNvCxnSpPr>
            <a:cxnSpLocks/>
          </p:cNvCxnSpPr>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A478A1-0B34-4F2B-88FA-CF47551E5DF9}"/>
              </a:ext>
            </a:extLst>
          </p:cNvPr>
          <p:cNvCxnSpPr>
            <a:cxnSpLocks/>
          </p:cNvCxnSpPr>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529576"/>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hf hdr="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Picture 15" descr="A screenshot of a game&#10;&#10;Description automatically generated with low confidence">
            <a:extLst>
              <a:ext uri="{FF2B5EF4-FFF2-40B4-BE49-F238E27FC236}">
                <a16:creationId xmlns:a16="http://schemas.microsoft.com/office/drawing/2014/main" id="{811BC7FE-CCBF-36DD-1BF4-EB3196F7C0C8}"/>
              </a:ext>
            </a:extLst>
          </p:cNvPr>
          <p:cNvPicPr>
            <a:picLocks noChangeAspect="1"/>
          </p:cNvPicPr>
          <p:nvPr userDrawn="1"/>
        </p:nvPicPr>
        <p:blipFill>
          <a:blip r:embed="rId5"/>
          <a:stretch>
            <a:fillRect/>
          </a:stretch>
        </p:blipFill>
        <p:spPr>
          <a:xfrm>
            <a:off x="793" y="0"/>
            <a:ext cx="12190413" cy="6858000"/>
          </a:xfrm>
          <a:prstGeom prst="rect">
            <a:avLst/>
          </a:prstGeom>
        </p:spPr>
      </p:pic>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67160-6A1D-484D-926D-F5B3EF0AC716}" type="datetimeFigureOut">
              <a:rPr lang="en-US" smtClean="0"/>
              <a:t>5/27/2022</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A516B6-55B6-EB4B-BBD3-7E1FD3D9D801}" type="slidenum">
              <a:rPr lang="en-US" smtClean="0"/>
              <a:t>‹#›</a:t>
            </a:fld>
            <a:endParaRPr lang="en-US"/>
          </a:p>
        </p:txBody>
      </p:sp>
      <p:sp>
        <p:nvSpPr>
          <p:cNvPr id="14" name="Rectangle 13">
            <a:extLst>
              <a:ext uri="{FF2B5EF4-FFF2-40B4-BE49-F238E27FC236}">
                <a16:creationId xmlns:a16="http://schemas.microsoft.com/office/drawing/2014/main" id="{406B7E05-AF54-FA4E-80F5-A2FDC62BB1CF}"/>
              </a:ext>
            </a:extLst>
          </p:cNvPr>
          <p:cNvSpPr/>
          <p:nvPr userDrawn="1"/>
        </p:nvSpPr>
        <p:spPr>
          <a:xfrm>
            <a:off x="0" y="-27108"/>
            <a:ext cx="12192000" cy="3726272"/>
          </a:xfrm>
          <a:prstGeom prst="rect">
            <a:avLst/>
          </a:prstGeom>
          <a:gradFill>
            <a:gsLst>
              <a:gs pos="29000">
                <a:schemeClr val="tx1">
                  <a:alpha val="6000"/>
                </a:schemeClr>
              </a:gs>
              <a:gs pos="76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Tree>
    <p:extLst>
      <p:ext uri="{BB962C8B-B14F-4D97-AF65-F5344CB8AC3E}">
        <p14:creationId xmlns:p14="http://schemas.microsoft.com/office/powerpoint/2010/main" val="3372797803"/>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Lst>
  <p:txStyles>
    <p:titleStyle>
      <a:lvl1pPr algn="l" defTabSz="914217"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54" indent="-228554" algn="l" defTabSz="914217" rtl="0" eaLnBrk="1" latinLnBrk="0" hangingPunct="1">
        <a:lnSpc>
          <a:spcPct val="90000"/>
        </a:lnSpc>
        <a:spcBef>
          <a:spcPts val="1000"/>
        </a:spcBef>
        <a:buFont typeface="Arial" panose="020B0604020202020204" pitchFamily="34" charset="0"/>
        <a:buChar char="•"/>
        <a:defRPr sz="2799" kern="1200">
          <a:solidFill>
            <a:schemeClr val="tx1"/>
          </a:solidFill>
          <a:latin typeface="+mn-lt"/>
          <a:ea typeface="+mn-ea"/>
          <a:cs typeface="+mn-cs"/>
        </a:defRPr>
      </a:lvl1pPr>
      <a:lvl2pPr marL="685663" indent="-228554" algn="l" defTabSz="91421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71" indent="-228554" algn="l" defTabSz="91421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80"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989"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097"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4"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1"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8" algn="l" defTabSz="91421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learnstudent" TargetMode="External"/><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aka.ms/studentambassador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aka.ms/azure4student"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body" sz="quarter" idx="11"/>
          </p:nvPr>
        </p:nvSpPr>
        <p:spPr/>
        <p:txBody>
          <a:bodyPr vert="horz" lIns="91428" tIns="45714" rIns="91428" bIns="45714" rtlCol="0" anchor="ctr">
            <a:normAutofit/>
          </a:bodyPr>
          <a:lstStyle/>
          <a:p>
            <a:r>
              <a:rPr lang="en-US" sz="1800">
                <a:cs typeface="Calibri"/>
              </a:rPr>
              <a:t>@bethanyjep</a:t>
            </a:r>
          </a:p>
        </p:txBody>
      </p:sp>
      <p:sp>
        <p:nvSpPr>
          <p:cNvPr id="5" name="Text Placeholder 4">
            <a:extLst>
              <a:ext uri="{FF2B5EF4-FFF2-40B4-BE49-F238E27FC236}">
                <a16:creationId xmlns:a16="http://schemas.microsoft.com/office/drawing/2014/main" id="{37165CF3-317B-2613-C88E-EBFE3784F94A}"/>
              </a:ext>
            </a:extLst>
          </p:cNvPr>
          <p:cNvSpPr>
            <a:spLocks noGrp="1"/>
          </p:cNvSpPr>
          <p:nvPr>
            <p:ph type="body" sz="quarter" idx="12"/>
          </p:nvPr>
        </p:nvSpPr>
        <p:spPr/>
        <p:txBody>
          <a:bodyPr/>
          <a:lstStyle/>
          <a:p>
            <a:r>
              <a:rPr lang="en-US"/>
              <a:t>In-person event</a:t>
            </a:r>
            <a:endParaRPr lang="en-KE"/>
          </a:p>
        </p:txBody>
      </p:sp>
      <p:sp>
        <p:nvSpPr>
          <p:cNvPr id="2" name="Title 1"/>
          <p:cNvSpPr>
            <a:spLocks noGrp="1"/>
          </p:cNvSpPr>
          <p:nvPr>
            <p:ph type="title"/>
          </p:nvPr>
        </p:nvSpPr>
        <p:spPr/>
        <p:txBody>
          <a:bodyPr anchor="b">
            <a:normAutofit/>
          </a:bodyPr>
          <a:lstStyle/>
          <a:p>
            <a:r>
              <a:rPr lang="en-US" sz="4000">
                <a:cs typeface="Calibri Light"/>
              </a:rPr>
              <a:t>Getting Started with </a:t>
            </a:r>
            <a:br>
              <a:rPr lang="en-US" sz="4000">
                <a:cs typeface="Calibri Light"/>
              </a:rPr>
            </a:br>
            <a:r>
              <a:rPr lang="en-US" sz="4000">
                <a:cs typeface="Calibri Light"/>
              </a:rPr>
              <a:t>Azure for Students</a:t>
            </a:r>
            <a:endParaRPr lang="en-US" sz="3999">
              <a:cs typeface="Calibri Light"/>
            </a:endParaRPr>
          </a:p>
        </p:txBody>
      </p:sp>
    </p:spTree>
    <p:extLst>
      <p:ext uri="{BB962C8B-B14F-4D97-AF65-F5344CB8AC3E}">
        <p14:creationId xmlns:p14="http://schemas.microsoft.com/office/powerpoint/2010/main" val="3935530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878EE-F435-C753-ED9E-6F4B151E2D85}"/>
              </a:ext>
            </a:extLst>
          </p:cNvPr>
          <p:cNvSpPr>
            <a:spLocks noGrp="1"/>
          </p:cNvSpPr>
          <p:nvPr>
            <p:ph type="title"/>
          </p:nvPr>
        </p:nvSpPr>
        <p:spPr/>
        <p:txBody>
          <a:bodyPr/>
          <a:lstStyle/>
          <a:p>
            <a:r>
              <a:rPr lang="en-US"/>
              <a:t>Session Objectives.</a:t>
            </a:r>
            <a:endParaRPr lang="en-KE"/>
          </a:p>
        </p:txBody>
      </p:sp>
      <p:sp>
        <p:nvSpPr>
          <p:cNvPr id="3" name="Content Placeholder 2">
            <a:extLst>
              <a:ext uri="{FF2B5EF4-FFF2-40B4-BE49-F238E27FC236}">
                <a16:creationId xmlns:a16="http://schemas.microsoft.com/office/drawing/2014/main" id="{31643B6F-44C4-1AA2-3A3E-7753FAA8CDB8}"/>
              </a:ext>
            </a:extLst>
          </p:cNvPr>
          <p:cNvSpPr>
            <a:spLocks noGrp="1"/>
          </p:cNvSpPr>
          <p:nvPr>
            <p:ph idx="1"/>
          </p:nvPr>
        </p:nvSpPr>
        <p:spPr/>
        <p:txBody>
          <a:bodyPr>
            <a:normAutofit/>
          </a:bodyPr>
          <a:lstStyle/>
          <a:p>
            <a:r>
              <a:rPr lang="en-US" sz="2800">
                <a:latin typeface="Segoe UI" panose="020B0502040204020203" pitchFamily="34" charset="0"/>
                <a:cs typeface="Segoe UI" panose="020B0502040204020203" pitchFamily="34" charset="0"/>
              </a:rPr>
              <a:t>Cloud Computing and its benefits</a:t>
            </a:r>
          </a:p>
          <a:p>
            <a:r>
              <a:rPr lang="en-US" sz="2800">
                <a:latin typeface="Segoe UI" panose="020B0502040204020203" pitchFamily="34" charset="0"/>
                <a:cs typeface="Segoe UI" panose="020B0502040204020203" pitchFamily="34" charset="0"/>
              </a:rPr>
              <a:t>Microsoft Azure and its offerings</a:t>
            </a:r>
          </a:p>
          <a:p>
            <a:r>
              <a:rPr lang="en-US" sz="2800">
                <a:latin typeface="Segoe UI" panose="020B0502040204020203" pitchFamily="34" charset="0"/>
                <a:cs typeface="Segoe UI" panose="020B0502040204020203" pitchFamily="34" charset="0"/>
              </a:rPr>
              <a:t>Access to Azure for Students Credits.</a:t>
            </a:r>
          </a:p>
        </p:txBody>
      </p:sp>
      <p:sp>
        <p:nvSpPr>
          <p:cNvPr id="4" name="Date Placeholder 3">
            <a:extLst>
              <a:ext uri="{FF2B5EF4-FFF2-40B4-BE49-F238E27FC236}">
                <a16:creationId xmlns:a16="http://schemas.microsoft.com/office/drawing/2014/main" id="{57C9C032-DF7C-AEA3-B5A2-4457402344CC}"/>
              </a:ext>
            </a:extLst>
          </p:cNvPr>
          <p:cNvSpPr>
            <a:spLocks noGrp="1"/>
          </p:cNvSpPr>
          <p:nvPr>
            <p:ph type="dt" sz="half" idx="10"/>
          </p:nvPr>
        </p:nvSpPr>
        <p:spPr/>
        <p:txBody>
          <a:bodyPr/>
          <a:lstStyle/>
          <a:p>
            <a:fld id="{BE0A88F0-556B-4BB7-8AAB-D63AEB65C662}" type="datetime1">
              <a:rPr lang="en-US" smtClean="0"/>
              <a:t>5/27/2022</a:t>
            </a:fld>
            <a:endParaRPr lang="en-US"/>
          </a:p>
        </p:txBody>
      </p:sp>
      <p:sp>
        <p:nvSpPr>
          <p:cNvPr id="5" name="Footer Placeholder 4">
            <a:extLst>
              <a:ext uri="{FF2B5EF4-FFF2-40B4-BE49-F238E27FC236}">
                <a16:creationId xmlns:a16="http://schemas.microsoft.com/office/drawing/2014/main" id="{8C416535-541D-A63E-0C61-E29111F569F9}"/>
              </a:ext>
            </a:extLst>
          </p:cNvPr>
          <p:cNvSpPr>
            <a:spLocks noGrp="1"/>
          </p:cNvSpPr>
          <p:nvPr>
            <p:ph type="ftr" sz="quarter" idx="11"/>
          </p:nvPr>
        </p:nvSpPr>
        <p:spPr>
          <a:xfrm rot="5400000">
            <a:off x="8983320" y="2828767"/>
            <a:ext cx="4669391" cy="419231"/>
          </a:xfrm>
        </p:spPr>
        <p:txBody>
          <a:bodyPr/>
          <a:lstStyle/>
          <a:p>
            <a:r>
              <a:rPr lang="en-US" sz="1200" b="1" i="0">
                <a:effectLst/>
                <a:latin typeface="Graphik Meetup"/>
              </a:rPr>
              <a:t>Microsoft Build: Student Developer Drop-in Day</a:t>
            </a:r>
          </a:p>
        </p:txBody>
      </p:sp>
      <p:sp>
        <p:nvSpPr>
          <p:cNvPr id="6" name="Slide Number Placeholder 5">
            <a:extLst>
              <a:ext uri="{FF2B5EF4-FFF2-40B4-BE49-F238E27FC236}">
                <a16:creationId xmlns:a16="http://schemas.microsoft.com/office/drawing/2014/main" id="{F91FB51A-97A5-9B80-BF89-B02EEFD72DA9}"/>
              </a:ext>
            </a:extLst>
          </p:cNvPr>
          <p:cNvSpPr>
            <a:spLocks noGrp="1"/>
          </p:cNvSpPr>
          <p:nvPr>
            <p:ph type="sldNum" sz="quarter" idx="12"/>
          </p:nvPr>
        </p:nvSpPr>
        <p:spPr/>
        <p:txBody>
          <a:bodyPr/>
          <a:lstStyle/>
          <a:p>
            <a:fld id="{81D2C36F-4504-47C0-B82F-A167342A2754}" type="slidenum">
              <a:rPr lang="en-US" smtClean="0"/>
              <a:t>10</a:t>
            </a:fld>
            <a:endParaRPr lang="en-US"/>
          </a:p>
        </p:txBody>
      </p:sp>
    </p:spTree>
    <p:extLst>
      <p:ext uri="{BB962C8B-B14F-4D97-AF65-F5344CB8AC3E}">
        <p14:creationId xmlns:p14="http://schemas.microsoft.com/office/powerpoint/2010/main" val="68221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870F1165-C2FC-4313-ADED-D8514C00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FD564DD-780E-4279-99FF-A16618E11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70874" y="0"/>
            <a:ext cx="6121125"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8CBA73-D685-14A4-905B-A16B1C20B4F4}"/>
              </a:ext>
            </a:extLst>
          </p:cNvPr>
          <p:cNvSpPr>
            <a:spLocks noGrp="1"/>
          </p:cNvSpPr>
          <p:nvPr>
            <p:ph type="title"/>
          </p:nvPr>
        </p:nvSpPr>
        <p:spPr>
          <a:xfrm>
            <a:off x="6806044" y="644892"/>
            <a:ext cx="3559429" cy="1501541"/>
          </a:xfrm>
        </p:spPr>
        <p:txBody>
          <a:bodyPr anchor="ctr">
            <a:normAutofit/>
          </a:bodyPr>
          <a:lstStyle/>
          <a:p>
            <a:r>
              <a:rPr lang="en-US"/>
              <a:t>Resources and Next Steps</a:t>
            </a:r>
            <a:endParaRPr lang="en-KE"/>
          </a:p>
        </p:txBody>
      </p:sp>
      <p:pic>
        <p:nvPicPr>
          <p:cNvPr id="1026" name="Picture 2">
            <a:extLst>
              <a:ext uri="{FF2B5EF4-FFF2-40B4-BE49-F238E27FC236}">
                <a16:creationId xmlns:a16="http://schemas.microsoft.com/office/drawing/2014/main" id="{FACA1353-8AE1-0401-D5B4-A50203B0B2C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7745" y="791542"/>
            <a:ext cx="5343430" cy="532846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9578B24-00FA-7094-079D-E5A85AF5CAF6}"/>
              </a:ext>
            </a:extLst>
          </p:cNvPr>
          <p:cNvSpPr>
            <a:spLocks noGrp="1"/>
          </p:cNvSpPr>
          <p:nvPr>
            <p:ph idx="1"/>
          </p:nvPr>
        </p:nvSpPr>
        <p:spPr>
          <a:xfrm>
            <a:off x="6806044" y="2772079"/>
            <a:ext cx="3559429" cy="2980446"/>
          </a:xfrm>
        </p:spPr>
        <p:txBody>
          <a:bodyPr>
            <a:normAutofit/>
          </a:bodyPr>
          <a:lstStyle/>
          <a:p>
            <a:r>
              <a:rPr lang="en-US"/>
              <a:t>Explore Azure and more at </a:t>
            </a:r>
            <a:r>
              <a:rPr lang="en-US">
                <a:hlinkClick r:id="rId3"/>
              </a:rPr>
              <a:t>https://aka.ms/learnstudent</a:t>
            </a:r>
            <a:r>
              <a:rPr lang="en-US"/>
              <a:t> </a:t>
            </a:r>
          </a:p>
          <a:p>
            <a:r>
              <a:rPr lang="en-US"/>
              <a:t>Join the Microsoft Learn Student Ambassador Community at </a:t>
            </a:r>
            <a:r>
              <a:rPr lang="en-US">
                <a:hlinkClick r:id="rId4"/>
              </a:rPr>
              <a:t>https://aka.ms/studentambassadors</a:t>
            </a:r>
            <a:r>
              <a:rPr lang="en-US"/>
              <a:t> </a:t>
            </a:r>
          </a:p>
          <a:p>
            <a:endParaRPr lang="en-KE"/>
          </a:p>
        </p:txBody>
      </p:sp>
      <p:sp>
        <p:nvSpPr>
          <p:cNvPr id="4" name="Date Placeholder 3">
            <a:extLst>
              <a:ext uri="{FF2B5EF4-FFF2-40B4-BE49-F238E27FC236}">
                <a16:creationId xmlns:a16="http://schemas.microsoft.com/office/drawing/2014/main" id="{232AE593-D3E6-FD2F-D83E-09D0CD0D8941}"/>
              </a:ext>
            </a:extLst>
          </p:cNvPr>
          <p:cNvSpPr>
            <a:spLocks noGrp="1"/>
          </p:cNvSpPr>
          <p:nvPr>
            <p:ph type="dt" sz="half" idx="10"/>
          </p:nvPr>
        </p:nvSpPr>
        <p:spPr>
          <a:xfrm>
            <a:off x="6567054" y="6140304"/>
            <a:ext cx="4021275" cy="287075"/>
          </a:xfrm>
        </p:spPr>
        <p:txBody>
          <a:bodyPr>
            <a:normAutofit/>
          </a:bodyPr>
          <a:lstStyle/>
          <a:p>
            <a:pPr>
              <a:spcAft>
                <a:spcPts val="600"/>
              </a:spcAft>
            </a:pPr>
            <a:fld id="{BE0A88F0-556B-4BB7-8AAB-D63AEB65C662}" type="datetime1">
              <a:rPr lang="en-US" smtClean="0"/>
              <a:pPr>
                <a:spcAft>
                  <a:spcPts val="600"/>
                </a:spcAft>
              </a:pPr>
              <a:t>5/27/2022</a:t>
            </a:fld>
            <a:endParaRPr lang="en-US"/>
          </a:p>
        </p:txBody>
      </p:sp>
      <p:cxnSp>
        <p:nvCxnSpPr>
          <p:cNvPr id="75" name="Straight Connector 74">
            <a:extLst>
              <a:ext uri="{FF2B5EF4-FFF2-40B4-BE49-F238E27FC236}">
                <a16:creationId xmlns:a16="http://schemas.microsoft.com/office/drawing/2014/main" id="{ABAD74CF-CB22-463B-9031-D3BE16111B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B3717582-C5F6-C95D-5CBE-B71EE6056BEC}"/>
              </a:ext>
            </a:extLst>
          </p:cNvPr>
          <p:cNvSpPr>
            <a:spLocks noGrp="1"/>
          </p:cNvSpPr>
          <p:nvPr>
            <p:ph type="ftr" sz="quarter" idx="11"/>
          </p:nvPr>
        </p:nvSpPr>
        <p:spPr>
          <a:xfrm rot="5400000">
            <a:off x="9233562" y="2578525"/>
            <a:ext cx="4114800" cy="365125"/>
          </a:xfrm>
        </p:spPr>
        <p:txBody>
          <a:bodyPr>
            <a:noAutofit/>
          </a:bodyPr>
          <a:lstStyle/>
          <a:p>
            <a:pPr>
              <a:lnSpc>
                <a:spcPct val="90000"/>
              </a:lnSpc>
              <a:spcAft>
                <a:spcPts val="600"/>
              </a:spcAft>
            </a:pPr>
            <a:r>
              <a:rPr lang="en-US" b="1" i="0">
                <a:effectLst/>
                <a:latin typeface="Graphik Meetup"/>
              </a:rPr>
              <a:t>Microsoft Build: Student Developer Drop-in Day</a:t>
            </a:r>
          </a:p>
        </p:txBody>
      </p:sp>
      <p:sp>
        <p:nvSpPr>
          <p:cNvPr id="6" name="Slide Number Placeholder 5">
            <a:extLst>
              <a:ext uri="{FF2B5EF4-FFF2-40B4-BE49-F238E27FC236}">
                <a16:creationId xmlns:a16="http://schemas.microsoft.com/office/drawing/2014/main" id="{530B35DB-902E-F135-6C5D-410D7088B715}"/>
              </a:ext>
            </a:extLst>
          </p:cNvPr>
          <p:cNvSpPr>
            <a:spLocks noGrp="1"/>
          </p:cNvSpPr>
          <p:nvPr>
            <p:ph type="sldNum" sz="quarter" idx="12"/>
          </p:nvPr>
        </p:nvSpPr>
        <p:spPr>
          <a:xfrm>
            <a:off x="10821701" y="5672706"/>
            <a:ext cx="951908" cy="754673"/>
          </a:xfrm>
        </p:spPr>
        <p:txBody>
          <a:bodyPr>
            <a:normAutofit/>
          </a:bodyPr>
          <a:lstStyle/>
          <a:p>
            <a:pPr>
              <a:spcAft>
                <a:spcPts val="600"/>
              </a:spcAft>
            </a:pPr>
            <a:fld id="{81D2C36F-4504-47C0-B82F-A167342A2754}" type="slidenum">
              <a:rPr lang="en-US" smtClean="0"/>
              <a:pPr>
                <a:spcAft>
                  <a:spcPts val="600"/>
                </a:spcAft>
              </a:pPr>
              <a:t>11</a:t>
            </a:fld>
            <a:endParaRPr lang="en-US"/>
          </a:p>
        </p:txBody>
      </p:sp>
      <p:sp>
        <p:nvSpPr>
          <p:cNvPr id="77" name="Rectangle 76">
            <a:extLst>
              <a:ext uri="{FF2B5EF4-FFF2-40B4-BE49-F238E27FC236}">
                <a16:creationId xmlns:a16="http://schemas.microsoft.com/office/drawing/2014/main" id="{F5BB14C7-B6E4-427D-AEAC-7A18D089F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8900" y="334928"/>
            <a:ext cx="5385355"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E95C7366-6A36-4307-81CE-FBD79DFF09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8900" y="2400300"/>
            <a:ext cx="430979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2B589D1-AB2D-469C-960E-40C719BA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8900" y="6047437"/>
            <a:ext cx="430979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505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normAutofit/>
          </a:bodyPr>
          <a:lstStyle/>
          <a:p>
            <a:r>
              <a:rPr lang="en-US" sz="4000">
                <a:cs typeface="Calibri Light"/>
              </a:rPr>
              <a:t>Thank you!</a:t>
            </a:r>
            <a:endParaRPr lang="en-US" sz="3999">
              <a:cs typeface="Calibri Light"/>
            </a:endParaRPr>
          </a:p>
        </p:txBody>
      </p:sp>
      <p:sp>
        <p:nvSpPr>
          <p:cNvPr id="3" name="Subtitle 2"/>
          <p:cNvSpPr>
            <a:spLocks noGrp="1"/>
          </p:cNvSpPr>
          <p:nvPr>
            <p:ph type="body" sz="quarter" idx="11"/>
          </p:nvPr>
        </p:nvSpPr>
        <p:spPr/>
        <p:txBody>
          <a:bodyPr vert="horz" lIns="91428" tIns="45714" rIns="91428" bIns="45714" rtlCol="0" anchor="ctr">
            <a:normAutofit/>
          </a:bodyPr>
          <a:lstStyle/>
          <a:p>
            <a:r>
              <a:rPr lang="en-US" sz="1800">
                <a:cs typeface="Calibri"/>
              </a:rPr>
              <a:t>@bethanyjep</a:t>
            </a:r>
          </a:p>
        </p:txBody>
      </p:sp>
    </p:spTree>
    <p:extLst>
      <p:ext uri="{BB962C8B-B14F-4D97-AF65-F5344CB8AC3E}">
        <p14:creationId xmlns:p14="http://schemas.microsoft.com/office/powerpoint/2010/main" val="139908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27" name="Rectangle 12">
            <a:extLst>
              <a:ext uri="{FF2B5EF4-FFF2-40B4-BE49-F238E27FC236}">
                <a16:creationId xmlns:a16="http://schemas.microsoft.com/office/drawing/2014/main" id="{870F1165-C2FC-4313-ADED-D8514C00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4">
            <a:extLst>
              <a:ext uri="{FF2B5EF4-FFF2-40B4-BE49-F238E27FC236}">
                <a16:creationId xmlns:a16="http://schemas.microsoft.com/office/drawing/2014/main" id="{3FD564DD-780E-4279-99FF-A16618E11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B528EC-4B0C-6A16-7F83-C78BA900DA41}"/>
              </a:ext>
            </a:extLst>
          </p:cNvPr>
          <p:cNvSpPr>
            <a:spLocks noGrp="1"/>
          </p:cNvSpPr>
          <p:nvPr>
            <p:ph type="title"/>
          </p:nvPr>
        </p:nvSpPr>
        <p:spPr>
          <a:xfrm>
            <a:off x="838199" y="545914"/>
            <a:ext cx="9527275" cy="1241944"/>
          </a:xfrm>
        </p:spPr>
        <p:txBody>
          <a:bodyPr>
            <a:normAutofit/>
          </a:bodyPr>
          <a:lstStyle/>
          <a:p>
            <a:r>
              <a:rPr lang="en-US"/>
              <a:t>Bethany Jepchumba</a:t>
            </a:r>
          </a:p>
        </p:txBody>
      </p:sp>
      <p:sp>
        <p:nvSpPr>
          <p:cNvPr id="3" name="Content Placeholder 2">
            <a:extLst>
              <a:ext uri="{FF2B5EF4-FFF2-40B4-BE49-F238E27FC236}">
                <a16:creationId xmlns:a16="http://schemas.microsoft.com/office/drawing/2014/main" id="{AF2F6985-B01D-B212-1CF6-5F8CD0C8ADB9}"/>
              </a:ext>
            </a:extLst>
          </p:cNvPr>
          <p:cNvSpPr>
            <a:spLocks noGrp="1"/>
          </p:cNvSpPr>
          <p:nvPr>
            <p:ph idx="1"/>
          </p:nvPr>
        </p:nvSpPr>
        <p:spPr>
          <a:xfrm>
            <a:off x="838200" y="2400303"/>
            <a:ext cx="3385992" cy="3352223"/>
          </a:xfrm>
        </p:spPr>
        <p:txBody>
          <a:bodyPr vert="horz" lIns="91440" tIns="45720" rIns="91440" bIns="45720" rtlCol="0" anchor="t">
            <a:normAutofit/>
          </a:bodyPr>
          <a:lstStyle/>
          <a:p>
            <a:r>
              <a:rPr lang="en-US"/>
              <a:t>Cloud Advocate, Microsoft</a:t>
            </a:r>
          </a:p>
          <a:p>
            <a:r>
              <a:rPr lang="en-US"/>
              <a:t>Former Gold Microsoft Learn Student Ambassador</a:t>
            </a:r>
          </a:p>
          <a:p>
            <a:r>
              <a:rPr lang="en-US"/>
              <a:t>AI –ML and Academic (students and educators)</a:t>
            </a:r>
          </a:p>
          <a:p>
            <a:r>
              <a:rPr lang="en-US"/>
              <a:t>Microsoft Certified Trainer</a:t>
            </a:r>
          </a:p>
        </p:txBody>
      </p:sp>
      <p:pic>
        <p:nvPicPr>
          <p:cNvPr id="8" name="Picture 8">
            <a:extLst>
              <a:ext uri="{FF2B5EF4-FFF2-40B4-BE49-F238E27FC236}">
                <a16:creationId xmlns:a16="http://schemas.microsoft.com/office/drawing/2014/main" id="{BEC002D9-1CB9-00B7-2E6F-9EEE8639C6A6}"/>
              </a:ext>
            </a:extLst>
          </p:cNvPr>
          <p:cNvPicPr>
            <a:picLocks noChangeAspect="1"/>
          </p:cNvPicPr>
          <p:nvPr/>
        </p:nvPicPr>
        <p:blipFill rotWithShape="1">
          <a:blip r:embed="rId2"/>
          <a:srcRect r="618" b="3"/>
          <a:stretch/>
        </p:blipFill>
        <p:spPr>
          <a:xfrm>
            <a:off x="4688736" y="1905000"/>
            <a:ext cx="6054352" cy="4142428"/>
          </a:xfrm>
          <a:prstGeom prst="rect">
            <a:avLst/>
          </a:prstGeom>
        </p:spPr>
      </p:pic>
      <p:sp>
        <p:nvSpPr>
          <p:cNvPr id="5" name="Footer Placeholder 4">
            <a:extLst>
              <a:ext uri="{FF2B5EF4-FFF2-40B4-BE49-F238E27FC236}">
                <a16:creationId xmlns:a16="http://schemas.microsoft.com/office/drawing/2014/main" id="{2F4F1AC2-8ED5-2746-FF45-F5975368F6FF}"/>
              </a:ext>
            </a:extLst>
          </p:cNvPr>
          <p:cNvSpPr>
            <a:spLocks noGrp="1"/>
          </p:cNvSpPr>
          <p:nvPr>
            <p:ph type="ftr" sz="quarter" idx="11"/>
          </p:nvPr>
        </p:nvSpPr>
        <p:spPr>
          <a:xfrm rot="5400000">
            <a:off x="9233562" y="2578526"/>
            <a:ext cx="4114800" cy="365125"/>
          </a:xfrm>
        </p:spPr>
        <p:txBody>
          <a:bodyPr>
            <a:noAutofit/>
          </a:bodyPr>
          <a:lstStyle/>
          <a:p>
            <a:pPr>
              <a:lnSpc>
                <a:spcPct val="90000"/>
              </a:lnSpc>
              <a:spcAft>
                <a:spcPts val="600"/>
              </a:spcAft>
            </a:pPr>
            <a:r>
              <a:rPr lang="en-US" sz="1000"/>
              <a:t>Microsoft Build: Student Developer Drop-in Day</a:t>
            </a:r>
          </a:p>
        </p:txBody>
      </p:sp>
      <p:sp>
        <p:nvSpPr>
          <p:cNvPr id="4" name="Date Placeholder 3">
            <a:extLst>
              <a:ext uri="{FF2B5EF4-FFF2-40B4-BE49-F238E27FC236}">
                <a16:creationId xmlns:a16="http://schemas.microsoft.com/office/drawing/2014/main" id="{1E9E3EC4-8533-06E9-738A-76B7D2E719CD}"/>
              </a:ext>
            </a:extLst>
          </p:cNvPr>
          <p:cNvSpPr>
            <a:spLocks noGrp="1"/>
          </p:cNvSpPr>
          <p:nvPr>
            <p:ph type="dt" sz="half" idx="10"/>
          </p:nvPr>
        </p:nvSpPr>
        <p:spPr>
          <a:xfrm>
            <a:off x="628652" y="6140304"/>
            <a:ext cx="3154896" cy="287075"/>
          </a:xfrm>
        </p:spPr>
        <p:txBody>
          <a:bodyPr>
            <a:normAutofit/>
          </a:bodyPr>
          <a:lstStyle/>
          <a:p>
            <a:pPr>
              <a:spcAft>
                <a:spcPts val="600"/>
              </a:spcAft>
            </a:pPr>
            <a:fld id="{BE0A88F0-556B-4BB7-8AAB-D63AEB65C662}" type="datetime1">
              <a:rPr lang="en-US" smtClean="0"/>
              <a:pPr>
                <a:spcAft>
                  <a:spcPts val="600"/>
                </a:spcAft>
              </a:pPr>
              <a:t>5/27/2022</a:t>
            </a:fld>
            <a:endParaRPr lang="en-US"/>
          </a:p>
        </p:txBody>
      </p:sp>
      <p:cxnSp>
        <p:nvCxnSpPr>
          <p:cNvPr id="29" name="Straight Connector 16">
            <a:extLst>
              <a:ext uri="{FF2B5EF4-FFF2-40B4-BE49-F238E27FC236}">
                <a16:creationId xmlns:a16="http://schemas.microsoft.com/office/drawing/2014/main" id="{ABAD74CF-CB22-463B-9031-D3BE16111B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C81E4F1C-D131-48BE-1472-87EFCEF8E3B8}"/>
              </a:ext>
            </a:extLst>
          </p:cNvPr>
          <p:cNvSpPr>
            <a:spLocks noGrp="1"/>
          </p:cNvSpPr>
          <p:nvPr>
            <p:ph type="sldNum" sz="quarter" idx="12"/>
          </p:nvPr>
        </p:nvSpPr>
        <p:spPr>
          <a:xfrm>
            <a:off x="10821701" y="5672706"/>
            <a:ext cx="951908" cy="754673"/>
          </a:xfrm>
        </p:spPr>
        <p:txBody>
          <a:bodyPr>
            <a:normAutofit/>
          </a:bodyPr>
          <a:lstStyle/>
          <a:p>
            <a:pPr>
              <a:spcAft>
                <a:spcPts val="600"/>
              </a:spcAft>
            </a:pPr>
            <a:fld id="{81D2C36F-4504-47C0-B82F-A167342A2754}" type="slidenum">
              <a:rPr lang="en-US" smtClean="0"/>
              <a:pPr>
                <a:spcAft>
                  <a:spcPts val="600"/>
                </a:spcAft>
              </a:pPr>
              <a:t>2</a:t>
            </a:fld>
            <a:endParaRPr lang="en-US"/>
          </a:p>
        </p:txBody>
      </p:sp>
      <p:sp>
        <p:nvSpPr>
          <p:cNvPr id="30" name="Rectangle 18">
            <a:extLst>
              <a:ext uri="{FF2B5EF4-FFF2-40B4-BE49-F238E27FC236}">
                <a16:creationId xmlns:a16="http://schemas.microsoft.com/office/drawing/2014/main" id="{F5BB14C7-B6E4-427D-AEAC-7A18D089F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20">
            <a:extLst>
              <a:ext uri="{FF2B5EF4-FFF2-40B4-BE49-F238E27FC236}">
                <a16:creationId xmlns:a16="http://schemas.microsoft.com/office/drawing/2014/main" id="{82B589D1-AB2D-469C-960E-40C719BA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Straight Connector 22">
            <a:extLst>
              <a:ext uri="{FF2B5EF4-FFF2-40B4-BE49-F238E27FC236}">
                <a16:creationId xmlns:a16="http://schemas.microsoft.com/office/drawing/2014/main" id="{055BC9DE-F4C7-4F1F-833F-C0E20531FB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86300" y="1905000"/>
            <a:ext cx="0" cy="4142431"/>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3" name="Straight Connector 24">
            <a:extLst>
              <a:ext uri="{FF2B5EF4-FFF2-40B4-BE49-F238E27FC236}">
                <a16:creationId xmlns:a16="http://schemas.microsoft.com/office/drawing/2014/main" id="{E95C7366-6A36-4307-81CE-FBD79DFF09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1905000"/>
            <a:ext cx="10380954"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842653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0F1165-C2FC-4313-ADED-D8514C00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D564DD-780E-4279-99FF-A16618E11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8DFFA-7C4D-9EA9-2879-A6CCB9467E3B}"/>
              </a:ext>
            </a:extLst>
          </p:cNvPr>
          <p:cNvSpPr>
            <a:spLocks noGrp="1"/>
          </p:cNvSpPr>
          <p:nvPr>
            <p:ph type="title"/>
          </p:nvPr>
        </p:nvSpPr>
        <p:spPr>
          <a:xfrm>
            <a:off x="6096000" y="529122"/>
            <a:ext cx="4301960" cy="1222621"/>
          </a:xfrm>
        </p:spPr>
        <p:txBody>
          <a:bodyPr anchor="ctr">
            <a:normAutofit/>
          </a:bodyPr>
          <a:lstStyle/>
          <a:p>
            <a:r>
              <a:rPr lang="en-US"/>
              <a:t>Session Objectives</a:t>
            </a:r>
          </a:p>
        </p:txBody>
      </p:sp>
      <p:pic>
        <p:nvPicPr>
          <p:cNvPr id="8" name="Picture 7" descr="Mountains on book art concept">
            <a:extLst>
              <a:ext uri="{FF2B5EF4-FFF2-40B4-BE49-F238E27FC236}">
                <a16:creationId xmlns:a16="http://schemas.microsoft.com/office/drawing/2014/main" id="{A0B0569F-F3B9-DD36-AA34-E0B0149E3C88}"/>
              </a:ext>
            </a:extLst>
          </p:cNvPr>
          <p:cNvPicPr>
            <a:picLocks noChangeAspect="1"/>
          </p:cNvPicPr>
          <p:nvPr/>
        </p:nvPicPr>
        <p:blipFill rotWithShape="1">
          <a:blip r:embed="rId2"/>
          <a:srcRect l="15699" r="15699"/>
          <a:stretch/>
        </p:blipFill>
        <p:spPr>
          <a:xfrm>
            <a:off x="20" y="10"/>
            <a:ext cx="5225120" cy="6857990"/>
          </a:xfrm>
          <a:prstGeom prst="rect">
            <a:avLst/>
          </a:prstGeom>
        </p:spPr>
      </p:pic>
      <p:sp>
        <p:nvSpPr>
          <p:cNvPr id="3" name="Content Placeholder 2">
            <a:extLst>
              <a:ext uri="{FF2B5EF4-FFF2-40B4-BE49-F238E27FC236}">
                <a16:creationId xmlns:a16="http://schemas.microsoft.com/office/drawing/2014/main" id="{9D36D15D-2E9A-BBC9-62B0-06E1A48A5C1E}"/>
              </a:ext>
            </a:extLst>
          </p:cNvPr>
          <p:cNvSpPr>
            <a:spLocks noGrp="1"/>
          </p:cNvSpPr>
          <p:nvPr>
            <p:ph idx="1"/>
          </p:nvPr>
        </p:nvSpPr>
        <p:spPr>
          <a:xfrm>
            <a:off x="6096000" y="2356347"/>
            <a:ext cx="4269474" cy="3396180"/>
          </a:xfrm>
        </p:spPr>
        <p:txBody>
          <a:bodyPr vert="horz" lIns="91440" tIns="45720" rIns="91440" bIns="45720" rtlCol="0">
            <a:normAutofit/>
          </a:bodyPr>
          <a:lstStyle/>
          <a:p>
            <a:r>
              <a:rPr lang="en-US"/>
              <a:t>Understand Cloud Computing and its benefits</a:t>
            </a:r>
          </a:p>
          <a:p>
            <a:r>
              <a:rPr lang="en-US"/>
              <a:t>Understand Microsoft Azure and its offerings</a:t>
            </a:r>
          </a:p>
          <a:p>
            <a:r>
              <a:rPr lang="en-US"/>
              <a:t>Activate Azure for Students Credits.</a:t>
            </a:r>
          </a:p>
          <a:p>
            <a:endParaRPr lang="en-US"/>
          </a:p>
        </p:txBody>
      </p:sp>
      <p:sp>
        <p:nvSpPr>
          <p:cNvPr id="5" name="Footer Placeholder 4">
            <a:extLst>
              <a:ext uri="{FF2B5EF4-FFF2-40B4-BE49-F238E27FC236}">
                <a16:creationId xmlns:a16="http://schemas.microsoft.com/office/drawing/2014/main" id="{99E265ED-16C4-6003-4AB5-72CA2CC63675}"/>
              </a:ext>
            </a:extLst>
          </p:cNvPr>
          <p:cNvSpPr>
            <a:spLocks noGrp="1"/>
          </p:cNvSpPr>
          <p:nvPr>
            <p:ph type="ftr" sz="quarter" idx="11"/>
          </p:nvPr>
        </p:nvSpPr>
        <p:spPr>
          <a:xfrm rot="5400000">
            <a:off x="9233562" y="2578526"/>
            <a:ext cx="4114800" cy="365125"/>
          </a:xfrm>
        </p:spPr>
        <p:txBody>
          <a:bodyPr>
            <a:normAutofit fontScale="92500" lnSpcReduction="20000"/>
          </a:bodyPr>
          <a:lstStyle/>
          <a:p>
            <a:r>
              <a:rPr lang="en-US"/>
              <a:t>Microsoft Build: Student Developer Drop-in Day</a:t>
            </a:r>
          </a:p>
        </p:txBody>
      </p:sp>
      <p:sp>
        <p:nvSpPr>
          <p:cNvPr id="4" name="Date Placeholder 3">
            <a:extLst>
              <a:ext uri="{FF2B5EF4-FFF2-40B4-BE49-F238E27FC236}">
                <a16:creationId xmlns:a16="http://schemas.microsoft.com/office/drawing/2014/main" id="{6BFF6893-75C9-4DA9-010E-63CF6126B910}"/>
              </a:ext>
            </a:extLst>
          </p:cNvPr>
          <p:cNvSpPr>
            <a:spLocks noGrp="1"/>
          </p:cNvSpPr>
          <p:nvPr>
            <p:ph type="dt" sz="half" idx="10"/>
          </p:nvPr>
        </p:nvSpPr>
        <p:spPr>
          <a:xfrm>
            <a:off x="6096000" y="6140304"/>
            <a:ext cx="3982496" cy="287075"/>
          </a:xfrm>
        </p:spPr>
        <p:txBody>
          <a:bodyPr>
            <a:normAutofit/>
          </a:bodyPr>
          <a:lstStyle/>
          <a:p>
            <a:pPr>
              <a:spcAft>
                <a:spcPts val="600"/>
              </a:spcAft>
            </a:pPr>
            <a:fld id="{BE0A88F0-556B-4BB7-8AAB-D63AEB65C662}" type="datetime1">
              <a:rPr lang="en-US" smtClean="0"/>
              <a:pPr>
                <a:spcAft>
                  <a:spcPts val="600"/>
                </a:spcAft>
              </a:pPr>
              <a:t>5/27/2022</a:t>
            </a:fld>
            <a:endParaRPr lang="en-US"/>
          </a:p>
        </p:txBody>
      </p:sp>
      <p:cxnSp>
        <p:nvCxnSpPr>
          <p:cNvPr id="16" name="Straight Connector 15">
            <a:extLst>
              <a:ext uri="{FF2B5EF4-FFF2-40B4-BE49-F238E27FC236}">
                <a16:creationId xmlns:a16="http://schemas.microsoft.com/office/drawing/2014/main" id="{ABAD74CF-CB22-463B-9031-D3BE16111B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69B4F519-205E-342F-D95D-B12776D8FE2A}"/>
              </a:ext>
            </a:extLst>
          </p:cNvPr>
          <p:cNvSpPr>
            <a:spLocks noGrp="1"/>
          </p:cNvSpPr>
          <p:nvPr>
            <p:ph type="sldNum" sz="quarter" idx="12"/>
          </p:nvPr>
        </p:nvSpPr>
        <p:spPr>
          <a:xfrm>
            <a:off x="10821701" y="5672706"/>
            <a:ext cx="951908" cy="754673"/>
          </a:xfrm>
        </p:spPr>
        <p:txBody>
          <a:bodyPr>
            <a:normAutofit/>
          </a:bodyPr>
          <a:lstStyle/>
          <a:p>
            <a:pPr>
              <a:spcAft>
                <a:spcPts val="600"/>
              </a:spcAft>
            </a:pPr>
            <a:fld id="{81D2C36F-4504-47C0-B82F-A167342A2754}" type="slidenum">
              <a:rPr lang="en-US" smtClean="0"/>
              <a:pPr>
                <a:spcAft>
                  <a:spcPts val="600"/>
                </a:spcAft>
              </a:pPr>
              <a:t>3</a:t>
            </a:fld>
            <a:endParaRPr lang="en-US"/>
          </a:p>
        </p:txBody>
      </p:sp>
      <p:sp>
        <p:nvSpPr>
          <p:cNvPr id="18" name="Rectangle 17">
            <a:extLst>
              <a:ext uri="{FF2B5EF4-FFF2-40B4-BE49-F238E27FC236}">
                <a16:creationId xmlns:a16="http://schemas.microsoft.com/office/drawing/2014/main" id="{F5BB14C7-B6E4-427D-AEAC-7A18D089F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766" y="334928"/>
            <a:ext cx="6226490"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95C7366-6A36-4307-81CE-FBD79DFF09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766" y="1905000"/>
            <a:ext cx="51509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B589D1-AB2D-469C-960E-40C719BA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766" y="6047437"/>
            <a:ext cx="51509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800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A09E39A-DA3F-4BDC-A89A-6545C1DD37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22" name="Rectangle 21">
            <a:extLst>
              <a:ext uri="{FF2B5EF4-FFF2-40B4-BE49-F238E27FC236}">
                <a16:creationId xmlns:a16="http://schemas.microsoft.com/office/drawing/2014/main" id="{B9BBDDCC-0358-4EDD-9820-287B1D8FD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at staring at a laptop">
            <a:extLst>
              <a:ext uri="{FF2B5EF4-FFF2-40B4-BE49-F238E27FC236}">
                <a16:creationId xmlns:a16="http://schemas.microsoft.com/office/drawing/2014/main" id="{2649CB64-1DA0-AD21-9224-823B69AD0D93}"/>
              </a:ext>
            </a:extLst>
          </p:cNvPr>
          <p:cNvPicPr>
            <a:picLocks noChangeAspect="1"/>
          </p:cNvPicPr>
          <p:nvPr/>
        </p:nvPicPr>
        <p:blipFill rotWithShape="1">
          <a:blip r:embed="rId3"/>
          <a:srcRect t="11167" r="-2" b="4498"/>
          <a:stretch/>
        </p:blipFill>
        <p:spPr>
          <a:xfrm>
            <a:off x="20" y="10"/>
            <a:ext cx="12191979" cy="6857990"/>
          </a:xfrm>
          <a:prstGeom prst="rect">
            <a:avLst/>
          </a:prstGeom>
        </p:spPr>
      </p:pic>
      <p:sp>
        <p:nvSpPr>
          <p:cNvPr id="24" name="Rectangle 23">
            <a:extLst>
              <a:ext uri="{FF2B5EF4-FFF2-40B4-BE49-F238E27FC236}">
                <a16:creationId xmlns:a16="http://schemas.microsoft.com/office/drawing/2014/main" id="{DE85C6F8-1197-41BB-810E-FD2CBA60E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29902" y="429899"/>
            <a:ext cx="6858000" cy="5998193"/>
          </a:xfrm>
          <a:prstGeom prst="rect">
            <a:avLst/>
          </a:prstGeom>
          <a:gradFill>
            <a:gsLst>
              <a:gs pos="100000">
                <a:srgbClr val="000000">
                  <a:alpha val="0"/>
                </a:srgbClr>
              </a:gs>
              <a:gs pos="0">
                <a:schemeClr val="tx1"/>
              </a:gs>
              <a:gs pos="0">
                <a:srgbClr val="000000">
                  <a:alpha val="2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55C8441-74BB-42B4-8567-536A10555D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308835" y="1964820"/>
            <a:ext cx="6858000" cy="2928361"/>
          </a:xfrm>
          <a:prstGeom prst="rect">
            <a:avLst/>
          </a:prstGeom>
          <a:gradFill>
            <a:gsLst>
              <a:gs pos="100000">
                <a:srgbClr val="000000">
                  <a:alpha val="0"/>
                </a:srgbClr>
              </a:gs>
              <a:gs pos="0">
                <a:schemeClr val="tx1"/>
              </a:gs>
              <a:gs pos="0">
                <a:srgbClr val="000000">
                  <a:alpha val="1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BE31AC6-E383-4D2B-9A24-69EEE084D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0541" y="334928"/>
            <a:ext cx="11453713" cy="6188146"/>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9633F5-FF08-BD9B-64D4-8BC976ACC409}"/>
              </a:ext>
            </a:extLst>
          </p:cNvPr>
          <p:cNvSpPr>
            <a:spLocks noGrp="1"/>
          </p:cNvSpPr>
          <p:nvPr>
            <p:ph type="title"/>
          </p:nvPr>
        </p:nvSpPr>
        <p:spPr>
          <a:xfrm>
            <a:off x="718475" y="658807"/>
            <a:ext cx="8891690" cy="1035463"/>
          </a:xfrm>
        </p:spPr>
        <p:txBody>
          <a:bodyPr vert="horz" lIns="91440" tIns="45720" rIns="91440" bIns="45720" rtlCol="0" anchor="ctr">
            <a:normAutofit/>
          </a:bodyPr>
          <a:lstStyle/>
          <a:p>
            <a:r>
              <a:rPr lang="en-US">
                <a:solidFill>
                  <a:srgbClr val="FFFFFF"/>
                </a:solidFill>
              </a:rPr>
              <a:t>There is no cloud</a:t>
            </a:r>
          </a:p>
        </p:txBody>
      </p:sp>
      <p:sp>
        <p:nvSpPr>
          <p:cNvPr id="3" name="Content Placeholder 2">
            <a:extLst>
              <a:ext uri="{FF2B5EF4-FFF2-40B4-BE49-F238E27FC236}">
                <a16:creationId xmlns:a16="http://schemas.microsoft.com/office/drawing/2014/main" id="{7C66823C-E448-B498-171A-3682FC650B5E}"/>
              </a:ext>
            </a:extLst>
          </p:cNvPr>
          <p:cNvSpPr>
            <a:spLocks noGrp="1"/>
          </p:cNvSpPr>
          <p:nvPr>
            <p:ph idx="1"/>
          </p:nvPr>
        </p:nvSpPr>
        <p:spPr>
          <a:xfrm>
            <a:off x="838200" y="4225403"/>
            <a:ext cx="6594805" cy="1346397"/>
          </a:xfrm>
        </p:spPr>
        <p:txBody>
          <a:bodyPr vert="horz" lIns="91440" tIns="45720" rIns="91440" bIns="45720" rtlCol="0" anchor="b">
            <a:normAutofit/>
          </a:bodyPr>
          <a:lstStyle/>
          <a:p>
            <a:pPr marL="0" indent="0">
              <a:lnSpc>
                <a:spcPct val="100000"/>
              </a:lnSpc>
              <a:buNone/>
            </a:pPr>
            <a:r>
              <a:rPr lang="en-US" sz="2400">
                <a:solidFill>
                  <a:srgbClr val="FFFFFF"/>
                </a:solidFill>
              </a:rPr>
              <a:t>It's just someone else's computer</a:t>
            </a:r>
            <a:r>
              <a:rPr lang="en-US" sz="2400">
                <a:ea typeface="+mn-lt"/>
                <a:cs typeface="+mn-lt"/>
              </a:rPr>
              <a:t>🤫</a:t>
            </a:r>
            <a:endParaRPr lang="en-US" sz="2400">
              <a:solidFill>
                <a:srgbClr val="FFFFFF"/>
              </a:solidFill>
            </a:endParaRPr>
          </a:p>
        </p:txBody>
      </p:sp>
      <p:cxnSp>
        <p:nvCxnSpPr>
          <p:cNvPr id="30" name="Straight Connector 29">
            <a:extLst>
              <a:ext uri="{FF2B5EF4-FFF2-40B4-BE49-F238E27FC236}">
                <a16:creationId xmlns:a16="http://schemas.microsoft.com/office/drawing/2014/main" id="{2DD089E2-CEA3-48C4-9094-610D00D946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F49F475-10BF-4E7D-9BE8-5329BCAFE2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0541" y="1913965"/>
            <a:ext cx="10378157"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A9CBAF2C-2C90-462B-3A41-5DA555F489B7}"/>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fontScale="92500" lnSpcReduction="20000"/>
          </a:bodyPr>
          <a:lstStyle/>
          <a:p>
            <a:r>
              <a:rPr lang="en-US">
                <a:solidFill>
                  <a:srgbClr val="FFFFFF"/>
                </a:solidFill>
              </a:rPr>
              <a:t>Microsoft Build: Student Developer Drop-in Day</a:t>
            </a:r>
            <a:endParaRPr lang="en-US" sz="1050" b="1" kern="1200" cap="all" spc="300" baseline="0">
              <a:solidFill>
                <a:srgbClr val="FFFFFF"/>
              </a:solidFill>
              <a:latin typeface="+mn-lt"/>
            </a:endParaRPr>
          </a:p>
        </p:txBody>
      </p:sp>
      <p:cxnSp>
        <p:nvCxnSpPr>
          <p:cNvPr id="34" name="Straight Connector 33">
            <a:extLst>
              <a:ext uri="{FF2B5EF4-FFF2-40B4-BE49-F238E27FC236}">
                <a16:creationId xmlns:a16="http://schemas.microsoft.com/office/drawing/2014/main" id="{621E947D-525D-4D2A-B0C3-E1BFCA6060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0541" y="6047437"/>
            <a:ext cx="10378157"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472FDF6D-EEFC-E493-0D81-6749A9652FC9}"/>
              </a:ext>
            </a:extLst>
          </p:cNvPr>
          <p:cNvSpPr>
            <a:spLocks noGrp="1"/>
          </p:cNvSpPr>
          <p:nvPr>
            <p:ph type="dt" sz="half" idx="10"/>
          </p:nvPr>
        </p:nvSpPr>
        <p:spPr>
          <a:xfrm>
            <a:off x="628652" y="6140304"/>
            <a:ext cx="3154896" cy="287075"/>
          </a:xfrm>
        </p:spPr>
        <p:txBody>
          <a:bodyPr vert="horz" lIns="91440" tIns="45720" rIns="91440" bIns="45720" rtlCol="0" anchor="ctr">
            <a:normAutofit/>
          </a:bodyPr>
          <a:lstStyle/>
          <a:p>
            <a:pPr>
              <a:spcAft>
                <a:spcPts val="600"/>
              </a:spcAft>
            </a:pPr>
            <a:fld id="{BE0A88F0-556B-4BB7-8AAB-D63AEB65C662}" type="datetime1">
              <a:rPr lang="en-US">
                <a:solidFill>
                  <a:srgbClr val="FFFFFF"/>
                </a:solidFill>
              </a:rPr>
              <a:pPr>
                <a:spcAft>
                  <a:spcPts val="600"/>
                </a:spcAft>
              </a:pPr>
              <a:t>5/27/2022</a:t>
            </a:fld>
            <a:endParaRPr lang="en-US">
              <a:solidFill>
                <a:srgbClr val="FFFFFF"/>
              </a:solidFill>
            </a:endParaRPr>
          </a:p>
        </p:txBody>
      </p:sp>
      <p:sp>
        <p:nvSpPr>
          <p:cNvPr id="6" name="Slide Number Placeholder 5">
            <a:extLst>
              <a:ext uri="{FF2B5EF4-FFF2-40B4-BE49-F238E27FC236}">
                <a16:creationId xmlns:a16="http://schemas.microsoft.com/office/drawing/2014/main" id="{9D9DBAA8-92CD-833D-DA99-47C91BF264DF}"/>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81D2C36F-4504-47C0-B82F-A167342A2754}" type="slidenum">
              <a:rPr lang="en-US">
                <a:solidFill>
                  <a:srgbClr val="FFFFFF"/>
                </a:solidFill>
              </a:rPr>
              <a:pPr>
                <a:spcAft>
                  <a:spcPts val="600"/>
                </a:spcAft>
              </a:pPr>
              <a:t>4</a:t>
            </a:fld>
            <a:endParaRPr lang="en-US">
              <a:solidFill>
                <a:srgbClr val="FFFFFF"/>
              </a:solidFill>
            </a:endParaRPr>
          </a:p>
        </p:txBody>
      </p:sp>
    </p:spTree>
    <p:extLst>
      <p:ext uri="{BB962C8B-B14F-4D97-AF65-F5344CB8AC3E}">
        <p14:creationId xmlns:p14="http://schemas.microsoft.com/office/powerpoint/2010/main" val="115072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0F1165-C2FC-4313-ADED-D8514C00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FD564DD-780E-4279-99FF-A16618E11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FEB40F-6E28-2C75-4981-58C604DB1503}"/>
              </a:ext>
            </a:extLst>
          </p:cNvPr>
          <p:cNvSpPr>
            <a:spLocks noGrp="1"/>
          </p:cNvSpPr>
          <p:nvPr>
            <p:ph type="title"/>
          </p:nvPr>
        </p:nvSpPr>
        <p:spPr>
          <a:xfrm>
            <a:off x="6096000" y="529122"/>
            <a:ext cx="4301960" cy="1222621"/>
          </a:xfrm>
        </p:spPr>
        <p:txBody>
          <a:bodyPr anchor="ctr">
            <a:normAutofit/>
          </a:bodyPr>
          <a:lstStyle/>
          <a:p>
            <a:r>
              <a:rPr lang="en-US" sz="3400"/>
              <a:t>Why should you move to the cloud?</a:t>
            </a:r>
          </a:p>
        </p:txBody>
      </p:sp>
      <p:pic>
        <p:nvPicPr>
          <p:cNvPr id="8" name="Picture 7" descr="A 3D pattern of ring shapes connected by lines">
            <a:extLst>
              <a:ext uri="{FF2B5EF4-FFF2-40B4-BE49-F238E27FC236}">
                <a16:creationId xmlns:a16="http://schemas.microsoft.com/office/drawing/2014/main" id="{EBFF4412-5FC3-7168-FA83-387BBCF0E68C}"/>
              </a:ext>
            </a:extLst>
          </p:cNvPr>
          <p:cNvPicPr>
            <a:picLocks noChangeAspect="1"/>
          </p:cNvPicPr>
          <p:nvPr/>
        </p:nvPicPr>
        <p:blipFill rotWithShape="1">
          <a:blip r:embed="rId2"/>
          <a:srcRect l="11156" r="45986" b="-2"/>
          <a:stretch/>
        </p:blipFill>
        <p:spPr>
          <a:xfrm>
            <a:off x="20" y="10"/>
            <a:ext cx="5225120" cy="6857990"/>
          </a:xfrm>
          <a:prstGeom prst="rect">
            <a:avLst/>
          </a:prstGeom>
        </p:spPr>
      </p:pic>
      <p:sp>
        <p:nvSpPr>
          <p:cNvPr id="3" name="Content Placeholder 2">
            <a:extLst>
              <a:ext uri="{FF2B5EF4-FFF2-40B4-BE49-F238E27FC236}">
                <a16:creationId xmlns:a16="http://schemas.microsoft.com/office/drawing/2014/main" id="{2D4E01CE-C5CA-19DD-8236-CACE07A758A4}"/>
              </a:ext>
            </a:extLst>
          </p:cNvPr>
          <p:cNvSpPr>
            <a:spLocks noGrp="1"/>
          </p:cNvSpPr>
          <p:nvPr>
            <p:ph idx="1"/>
          </p:nvPr>
        </p:nvSpPr>
        <p:spPr>
          <a:xfrm>
            <a:off x="6096000" y="2356347"/>
            <a:ext cx="4269474" cy="3396180"/>
          </a:xfrm>
        </p:spPr>
        <p:txBody>
          <a:bodyPr vert="horz" lIns="91440" tIns="45720" rIns="91440" bIns="45720" rtlCol="0">
            <a:normAutofit/>
          </a:bodyPr>
          <a:lstStyle/>
          <a:p>
            <a:r>
              <a:rPr lang="en-US"/>
              <a:t>Lower operations costs</a:t>
            </a:r>
          </a:p>
          <a:p>
            <a:r>
              <a:rPr lang="en-US"/>
              <a:t>Efficiency and effectiveness</a:t>
            </a:r>
          </a:p>
          <a:p>
            <a:r>
              <a:rPr lang="en-US">
                <a:ea typeface="+mn-lt"/>
                <a:cs typeface="+mn-lt"/>
              </a:rPr>
              <a:t>Scalability on the go as you need to</a:t>
            </a:r>
          </a:p>
          <a:p>
            <a:r>
              <a:rPr lang="en-US">
                <a:ea typeface="+mn-lt"/>
                <a:cs typeface="+mn-lt"/>
              </a:rPr>
              <a:t>Helps you to move, innovate and create faster</a:t>
            </a:r>
          </a:p>
          <a:p>
            <a:r>
              <a:rPr lang="en-US">
                <a:ea typeface="+mn-lt"/>
                <a:cs typeface="+mn-lt"/>
              </a:rPr>
              <a:t>Limitless capabilities: raw compute, storage and networking</a:t>
            </a:r>
            <a:endParaRPr lang="en-US"/>
          </a:p>
        </p:txBody>
      </p:sp>
      <p:sp>
        <p:nvSpPr>
          <p:cNvPr id="5" name="Footer Placeholder 4">
            <a:extLst>
              <a:ext uri="{FF2B5EF4-FFF2-40B4-BE49-F238E27FC236}">
                <a16:creationId xmlns:a16="http://schemas.microsoft.com/office/drawing/2014/main" id="{6C45078E-4392-DC09-2412-118321E3B120}"/>
              </a:ext>
            </a:extLst>
          </p:cNvPr>
          <p:cNvSpPr>
            <a:spLocks noGrp="1"/>
          </p:cNvSpPr>
          <p:nvPr>
            <p:ph type="ftr" sz="quarter" idx="11"/>
          </p:nvPr>
        </p:nvSpPr>
        <p:spPr>
          <a:xfrm rot="5400000">
            <a:off x="9233562" y="2578526"/>
            <a:ext cx="4114800" cy="365125"/>
          </a:xfrm>
        </p:spPr>
        <p:txBody>
          <a:bodyPr>
            <a:normAutofit lnSpcReduction="10000"/>
          </a:bodyPr>
          <a:lstStyle/>
          <a:p>
            <a:pPr>
              <a:lnSpc>
                <a:spcPct val="90000"/>
              </a:lnSpc>
              <a:spcAft>
                <a:spcPts val="600"/>
              </a:spcAft>
            </a:pPr>
            <a:r>
              <a:rPr lang="en-US" sz="1000"/>
              <a:t>Microsoft Build: Student Developer Drop-in Day</a:t>
            </a:r>
          </a:p>
        </p:txBody>
      </p:sp>
      <p:sp>
        <p:nvSpPr>
          <p:cNvPr id="4" name="Date Placeholder 3">
            <a:extLst>
              <a:ext uri="{FF2B5EF4-FFF2-40B4-BE49-F238E27FC236}">
                <a16:creationId xmlns:a16="http://schemas.microsoft.com/office/drawing/2014/main" id="{C938B4BA-3F9D-BA10-D10B-E52ACC4D1A8D}"/>
              </a:ext>
            </a:extLst>
          </p:cNvPr>
          <p:cNvSpPr>
            <a:spLocks noGrp="1"/>
          </p:cNvSpPr>
          <p:nvPr>
            <p:ph type="dt" sz="half" idx="10"/>
          </p:nvPr>
        </p:nvSpPr>
        <p:spPr>
          <a:xfrm>
            <a:off x="6096000" y="6140304"/>
            <a:ext cx="3982496" cy="287075"/>
          </a:xfrm>
        </p:spPr>
        <p:txBody>
          <a:bodyPr>
            <a:normAutofit/>
          </a:bodyPr>
          <a:lstStyle/>
          <a:p>
            <a:pPr>
              <a:spcAft>
                <a:spcPts val="600"/>
              </a:spcAft>
            </a:pPr>
            <a:fld id="{BE0A88F0-556B-4BB7-8AAB-D63AEB65C662}" type="datetime1">
              <a:rPr lang="en-US" smtClean="0"/>
              <a:pPr>
                <a:spcAft>
                  <a:spcPts val="600"/>
                </a:spcAft>
              </a:pPr>
              <a:t>5/27/2022</a:t>
            </a:fld>
            <a:endParaRPr lang="en-US"/>
          </a:p>
        </p:txBody>
      </p:sp>
      <p:cxnSp>
        <p:nvCxnSpPr>
          <p:cNvPr id="16" name="Straight Connector 15">
            <a:extLst>
              <a:ext uri="{FF2B5EF4-FFF2-40B4-BE49-F238E27FC236}">
                <a16:creationId xmlns:a16="http://schemas.microsoft.com/office/drawing/2014/main" id="{ABAD74CF-CB22-463B-9031-D3BE16111B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1B327903-EE24-ECA2-5515-A9E8D064A11D}"/>
              </a:ext>
            </a:extLst>
          </p:cNvPr>
          <p:cNvSpPr>
            <a:spLocks noGrp="1"/>
          </p:cNvSpPr>
          <p:nvPr>
            <p:ph type="sldNum" sz="quarter" idx="12"/>
          </p:nvPr>
        </p:nvSpPr>
        <p:spPr>
          <a:xfrm>
            <a:off x="10821701" y="5672706"/>
            <a:ext cx="951908" cy="754673"/>
          </a:xfrm>
        </p:spPr>
        <p:txBody>
          <a:bodyPr>
            <a:normAutofit/>
          </a:bodyPr>
          <a:lstStyle/>
          <a:p>
            <a:pPr>
              <a:spcAft>
                <a:spcPts val="600"/>
              </a:spcAft>
            </a:pPr>
            <a:fld id="{81D2C36F-4504-47C0-B82F-A167342A2754}" type="slidenum">
              <a:rPr lang="en-US" smtClean="0"/>
              <a:pPr>
                <a:spcAft>
                  <a:spcPts val="600"/>
                </a:spcAft>
              </a:pPr>
              <a:t>5</a:t>
            </a:fld>
            <a:endParaRPr lang="en-US"/>
          </a:p>
        </p:txBody>
      </p:sp>
      <p:sp>
        <p:nvSpPr>
          <p:cNvPr id="18" name="Rectangle 17">
            <a:extLst>
              <a:ext uri="{FF2B5EF4-FFF2-40B4-BE49-F238E27FC236}">
                <a16:creationId xmlns:a16="http://schemas.microsoft.com/office/drawing/2014/main" id="{F5BB14C7-B6E4-427D-AEAC-7A18D089F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766" y="334928"/>
            <a:ext cx="6226490"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95C7366-6A36-4307-81CE-FBD79DFF09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766" y="1905000"/>
            <a:ext cx="51509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2B589D1-AB2D-469C-960E-40C719BA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97766" y="6047437"/>
            <a:ext cx="515093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687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C94B1-EB03-229C-D81C-FAA038D86E8E}"/>
              </a:ext>
            </a:extLst>
          </p:cNvPr>
          <p:cNvSpPr>
            <a:spLocks noGrp="1"/>
          </p:cNvSpPr>
          <p:nvPr>
            <p:ph type="title"/>
          </p:nvPr>
        </p:nvSpPr>
        <p:spPr/>
        <p:txBody>
          <a:bodyPr/>
          <a:lstStyle/>
          <a:p>
            <a:r>
              <a:rPr lang="en-US"/>
              <a:t>Introducing Microsoft Azure</a:t>
            </a:r>
          </a:p>
        </p:txBody>
      </p:sp>
      <p:sp>
        <p:nvSpPr>
          <p:cNvPr id="3" name="Content Placeholder 2">
            <a:extLst>
              <a:ext uri="{FF2B5EF4-FFF2-40B4-BE49-F238E27FC236}">
                <a16:creationId xmlns:a16="http://schemas.microsoft.com/office/drawing/2014/main" id="{B6CA1930-7733-83C4-D2EE-4A18FA10F1A0}"/>
              </a:ext>
            </a:extLst>
          </p:cNvPr>
          <p:cNvSpPr>
            <a:spLocks noGrp="1"/>
          </p:cNvSpPr>
          <p:nvPr>
            <p:ph idx="1"/>
          </p:nvPr>
        </p:nvSpPr>
        <p:spPr>
          <a:xfrm>
            <a:off x="838199" y="2626516"/>
            <a:ext cx="9527275" cy="3126010"/>
          </a:xfrm>
        </p:spPr>
        <p:txBody>
          <a:bodyPr vert="horz" lIns="91440" tIns="45720" rIns="91440" bIns="45720" rtlCol="0" anchor="t">
            <a:noAutofit/>
          </a:bodyPr>
          <a:lstStyle/>
          <a:p>
            <a:r>
              <a:rPr lang="en-US" sz="2000">
                <a:latin typeface="Segoe UI"/>
                <a:ea typeface="+mn-lt"/>
                <a:cs typeface="+mn-lt"/>
              </a:rPr>
              <a:t>Azure provides more than 100 services that enable you to do everything from running your existing applications on virtual machines, to exploring new software paradigms, such as intelligent bots and mixed reality.</a:t>
            </a:r>
            <a:endParaRPr lang="en-US" sz="2000">
              <a:latin typeface="Segoe UI"/>
              <a:cs typeface="Segoe UI"/>
            </a:endParaRPr>
          </a:p>
          <a:p>
            <a:r>
              <a:rPr lang="en-US" sz="2000">
                <a:latin typeface="Segoe UI"/>
                <a:ea typeface="+mn-lt"/>
                <a:cs typeface="+mn-lt"/>
              </a:rPr>
              <a:t>Azure gives you the freedom to build, manage, and deploy applications on a massive global network using your favorite tools and frameworks.</a:t>
            </a:r>
          </a:p>
        </p:txBody>
      </p:sp>
      <p:sp>
        <p:nvSpPr>
          <p:cNvPr id="4" name="Date Placeholder 3">
            <a:extLst>
              <a:ext uri="{FF2B5EF4-FFF2-40B4-BE49-F238E27FC236}">
                <a16:creationId xmlns:a16="http://schemas.microsoft.com/office/drawing/2014/main" id="{26996B0C-61A3-2F78-C467-9F43159069FF}"/>
              </a:ext>
            </a:extLst>
          </p:cNvPr>
          <p:cNvSpPr>
            <a:spLocks noGrp="1"/>
          </p:cNvSpPr>
          <p:nvPr>
            <p:ph type="dt" sz="half" idx="10"/>
          </p:nvPr>
        </p:nvSpPr>
        <p:spPr/>
        <p:txBody>
          <a:bodyPr/>
          <a:lstStyle/>
          <a:p>
            <a:fld id="{BE0A88F0-556B-4BB7-8AAB-D63AEB65C662}" type="datetime1">
              <a:rPr lang="en-US" smtClean="0"/>
              <a:t>5/27/2022</a:t>
            </a:fld>
            <a:endParaRPr lang="en-US"/>
          </a:p>
        </p:txBody>
      </p:sp>
      <p:sp>
        <p:nvSpPr>
          <p:cNvPr id="5" name="Footer Placeholder 4">
            <a:extLst>
              <a:ext uri="{FF2B5EF4-FFF2-40B4-BE49-F238E27FC236}">
                <a16:creationId xmlns:a16="http://schemas.microsoft.com/office/drawing/2014/main" id="{EE1BDD84-0AC3-AFE8-C6EC-52D84ADA8007}"/>
              </a:ext>
            </a:extLst>
          </p:cNvPr>
          <p:cNvSpPr>
            <a:spLocks noGrp="1"/>
          </p:cNvSpPr>
          <p:nvPr>
            <p:ph type="ftr" sz="quarter" idx="11"/>
          </p:nvPr>
        </p:nvSpPr>
        <p:spPr/>
        <p:txBody>
          <a:bodyPr/>
          <a:lstStyle/>
          <a:p>
            <a:r>
              <a:rPr lang="en-US"/>
              <a:t>Microsoft </a:t>
            </a:r>
            <a:r>
              <a:rPr lang="en-US" sz="1000"/>
              <a:t>Build</a:t>
            </a:r>
            <a:r>
              <a:rPr lang="en-US"/>
              <a:t>: Student Developer Drop-in Day</a:t>
            </a:r>
          </a:p>
        </p:txBody>
      </p:sp>
      <p:sp>
        <p:nvSpPr>
          <p:cNvPr id="6" name="Slide Number Placeholder 5">
            <a:extLst>
              <a:ext uri="{FF2B5EF4-FFF2-40B4-BE49-F238E27FC236}">
                <a16:creationId xmlns:a16="http://schemas.microsoft.com/office/drawing/2014/main" id="{26762C71-16EA-65B3-C228-E616635ED170}"/>
              </a:ext>
            </a:extLst>
          </p:cNvPr>
          <p:cNvSpPr>
            <a:spLocks noGrp="1"/>
          </p:cNvSpPr>
          <p:nvPr>
            <p:ph type="sldNum" sz="quarter" idx="12"/>
          </p:nvPr>
        </p:nvSpPr>
        <p:spPr/>
        <p:txBody>
          <a:bodyPr/>
          <a:lstStyle/>
          <a:p>
            <a:fld id="{81D2C36F-4504-47C0-B82F-A167342A2754}" type="slidenum">
              <a:rPr lang="en-US" smtClean="0"/>
              <a:t>6</a:t>
            </a:fld>
            <a:endParaRPr lang="en-US"/>
          </a:p>
        </p:txBody>
      </p:sp>
    </p:spTree>
    <p:extLst>
      <p:ext uri="{BB962C8B-B14F-4D97-AF65-F5344CB8AC3E}">
        <p14:creationId xmlns:p14="http://schemas.microsoft.com/office/powerpoint/2010/main" val="1806087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Rectangle 138">
            <a:extLst>
              <a:ext uri="{FF2B5EF4-FFF2-40B4-BE49-F238E27FC236}">
                <a16:creationId xmlns:a16="http://schemas.microsoft.com/office/drawing/2014/main" id="{8FBA68A5-A7C7-4D91-AB95-6E0B6FFD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DA4051E3-92B2-42FC-BB3D-372E4A614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a:extLst>
              <a:ext uri="{FF2B5EF4-FFF2-40B4-BE49-F238E27FC236}">
                <a16:creationId xmlns:a16="http://schemas.microsoft.com/office/drawing/2014/main" id="{3C425084-C97A-4C25-AE47-DDECF2DD3A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6A478A1-0B34-4F2B-88FA-CF47551E5D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A09E39A-DA3F-4BDC-A89A-6545C1DD37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49" name="Rectangle 148">
            <a:extLst>
              <a:ext uri="{FF2B5EF4-FFF2-40B4-BE49-F238E27FC236}">
                <a16:creationId xmlns:a16="http://schemas.microsoft.com/office/drawing/2014/main" id="{551580BD-7D80-4957-A58D-916E994AB7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5BDD2E98-F85F-4C9F-B090-4DF4DA71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3" name="Rectangle 152">
            <a:extLst>
              <a:ext uri="{FF2B5EF4-FFF2-40B4-BE49-F238E27FC236}">
                <a16:creationId xmlns:a16="http://schemas.microsoft.com/office/drawing/2014/main" id="{2619FA3B-6977-47DB-8048-B342BD3BE7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824" y="274145"/>
            <a:ext cx="10351830" cy="57704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4B888FA9-0F95-5996-A8C6-6AB24E445F58}"/>
              </a:ext>
            </a:extLst>
          </p:cNvPr>
          <p:cNvSpPr>
            <a:spLocks noGrp="1"/>
          </p:cNvSpPr>
          <p:nvPr>
            <p:ph idx="1"/>
          </p:nvPr>
        </p:nvSpPr>
        <p:spPr>
          <a:xfrm>
            <a:off x="4447311" y="6094566"/>
            <a:ext cx="6068288" cy="379942"/>
          </a:xfrm>
        </p:spPr>
        <p:txBody>
          <a:bodyPr vert="horz" lIns="91440" tIns="45720" rIns="91440" bIns="45720" rtlCol="0" anchor="ctr">
            <a:normAutofit/>
          </a:bodyPr>
          <a:lstStyle/>
          <a:p>
            <a:pPr marL="0" indent="0" algn="r">
              <a:lnSpc>
                <a:spcPct val="100000"/>
              </a:lnSpc>
              <a:buNone/>
            </a:pPr>
            <a:r>
              <a:rPr lang="en-US" b="0" i="0">
                <a:effectLst/>
              </a:rPr>
              <a:t>What can you do with Azure?</a:t>
            </a:r>
            <a:endParaRPr lang="en-US"/>
          </a:p>
        </p:txBody>
      </p:sp>
      <p:pic>
        <p:nvPicPr>
          <p:cNvPr id="1026" name="Picture 2" descr="Diagram showing overall view of popular Azure services with sections for security and management, platform services, hybrid cloud, and infrastructure services.">
            <a:extLst>
              <a:ext uri="{FF2B5EF4-FFF2-40B4-BE49-F238E27FC236}">
                <a16:creationId xmlns:a16="http://schemas.microsoft.com/office/drawing/2014/main" id="{7F29247F-1110-8D47-5946-B53D6CDB003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2444" y="410320"/>
            <a:ext cx="9645812" cy="549811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9858ECE-4923-703C-5917-97338D46C60C}"/>
              </a:ext>
            </a:extLst>
          </p:cNvPr>
          <p:cNvSpPr>
            <a:spLocks noGrp="1"/>
          </p:cNvSpPr>
          <p:nvPr>
            <p:ph type="ftr" sz="quarter" idx="11"/>
          </p:nvPr>
        </p:nvSpPr>
        <p:spPr>
          <a:xfrm rot="5400000">
            <a:off x="9233562" y="2578525"/>
            <a:ext cx="4114800" cy="365125"/>
          </a:xfrm>
        </p:spPr>
        <p:txBody>
          <a:bodyPr vert="horz" lIns="91440" tIns="45720" rIns="91440" bIns="45720" rtlCol="0" anchor="ctr">
            <a:normAutofit/>
          </a:bodyPr>
          <a:lstStyle/>
          <a:p>
            <a:pPr>
              <a:lnSpc>
                <a:spcPct val="90000"/>
              </a:lnSpc>
              <a:spcAft>
                <a:spcPts val="600"/>
              </a:spcAft>
            </a:pPr>
            <a:r>
              <a:rPr lang="en-US" sz="900" b="1" kern="1200" cap="all" spc="300" baseline="0">
                <a:solidFill>
                  <a:schemeClr val="accent1"/>
                </a:solidFill>
                <a:latin typeface="+mn-lt"/>
                <a:ea typeface="+mn-ea"/>
                <a:cs typeface="+mn-cs"/>
              </a:rPr>
              <a:t>Microsoft Build: Student Developer Drop-in Day</a:t>
            </a:r>
          </a:p>
        </p:txBody>
      </p:sp>
      <p:sp>
        <p:nvSpPr>
          <p:cNvPr id="4" name="Date Placeholder 3">
            <a:extLst>
              <a:ext uri="{FF2B5EF4-FFF2-40B4-BE49-F238E27FC236}">
                <a16:creationId xmlns:a16="http://schemas.microsoft.com/office/drawing/2014/main" id="{FD898B2E-B542-6218-8BD1-DFABA185C597}"/>
              </a:ext>
            </a:extLst>
          </p:cNvPr>
          <p:cNvSpPr>
            <a:spLocks noGrp="1"/>
          </p:cNvSpPr>
          <p:nvPr>
            <p:ph type="dt" sz="half" idx="10"/>
          </p:nvPr>
        </p:nvSpPr>
        <p:spPr>
          <a:xfrm>
            <a:off x="628652" y="6140304"/>
            <a:ext cx="3154896" cy="287075"/>
          </a:xfrm>
        </p:spPr>
        <p:txBody>
          <a:bodyPr vert="horz" lIns="91440" tIns="45720" rIns="91440" bIns="45720" rtlCol="0" anchor="ctr">
            <a:normAutofit/>
          </a:bodyPr>
          <a:lstStyle/>
          <a:p>
            <a:pPr>
              <a:spcAft>
                <a:spcPts val="600"/>
              </a:spcAft>
            </a:pPr>
            <a:fld id="{BE0A88F0-556B-4BB7-8AAB-D63AEB65C662}" type="datetime1">
              <a:rPr lang="en-US" smtClean="0"/>
              <a:pPr>
                <a:spcAft>
                  <a:spcPts val="600"/>
                </a:spcAft>
              </a:pPr>
              <a:t>5/27/2022</a:t>
            </a:fld>
            <a:endParaRPr lang="en-US"/>
          </a:p>
        </p:txBody>
      </p:sp>
      <p:sp>
        <p:nvSpPr>
          <p:cNvPr id="6" name="Slide Number Placeholder 5">
            <a:extLst>
              <a:ext uri="{FF2B5EF4-FFF2-40B4-BE49-F238E27FC236}">
                <a16:creationId xmlns:a16="http://schemas.microsoft.com/office/drawing/2014/main" id="{426E95CA-C6C6-DFE3-B48B-8153BC83C3F2}"/>
              </a:ext>
            </a:extLst>
          </p:cNvPr>
          <p:cNvSpPr>
            <a:spLocks noGrp="1"/>
          </p:cNvSpPr>
          <p:nvPr>
            <p:ph type="sldNum" sz="quarter" idx="12"/>
          </p:nvPr>
        </p:nvSpPr>
        <p:spPr>
          <a:xfrm>
            <a:off x="10821701" y="5672706"/>
            <a:ext cx="951908" cy="754673"/>
          </a:xfrm>
        </p:spPr>
        <p:txBody>
          <a:bodyPr vert="horz" lIns="91440" tIns="45720" rIns="91440" bIns="45720" rtlCol="0" anchor="ctr">
            <a:normAutofit/>
          </a:bodyPr>
          <a:lstStyle/>
          <a:p>
            <a:pPr>
              <a:spcAft>
                <a:spcPts val="600"/>
              </a:spcAft>
            </a:pPr>
            <a:fld id="{81D2C36F-4504-47C0-B82F-A167342A2754}" type="slidenum">
              <a:rPr lang="en-US" smtClean="0"/>
              <a:pPr>
                <a:spcAft>
                  <a:spcPts val="600"/>
                </a:spcAft>
              </a:pPr>
              <a:t>7</a:t>
            </a:fld>
            <a:endParaRPr lang="en-US"/>
          </a:p>
        </p:txBody>
      </p:sp>
      <p:sp>
        <p:nvSpPr>
          <p:cNvPr id="155" name="Rectangle 154">
            <a:extLst>
              <a:ext uri="{FF2B5EF4-FFF2-40B4-BE49-F238E27FC236}">
                <a16:creationId xmlns:a16="http://schemas.microsoft.com/office/drawing/2014/main" id="{CB59DE95-F3B9-4A35-9681-78FA926F02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7744" y="260498"/>
            <a:ext cx="11456511" cy="6262576"/>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7" name="Straight Connector 156">
            <a:extLst>
              <a:ext uri="{FF2B5EF4-FFF2-40B4-BE49-F238E27FC236}">
                <a16:creationId xmlns:a16="http://schemas.microsoft.com/office/drawing/2014/main" id="{5E687E3B-9C6D-4102-8F38-DCB77C49C6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260498"/>
            <a:ext cx="0" cy="6262576"/>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73C7C39-C73B-4051-B742-C9086B7BE3E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67744" y="6047437"/>
            <a:ext cx="10380954" cy="0"/>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F07B81A-3898-46B4-BFC6-9787CAF2E5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46394" y="6047437"/>
            <a:ext cx="0" cy="475637"/>
          </a:xfrm>
          <a:prstGeom prst="line">
            <a:avLst/>
          </a:prstGeom>
          <a:ln w="12700">
            <a:solidFill>
              <a:schemeClr val="accent1"/>
            </a:solidFill>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285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911EE-8AAE-2D2A-74BE-4F5E2DE94610}"/>
              </a:ext>
            </a:extLst>
          </p:cNvPr>
          <p:cNvSpPr>
            <a:spLocks noGrp="1"/>
          </p:cNvSpPr>
          <p:nvPr>
            <p:ph type="title"/>
          </p:nvPr>
        </p:nvSpPr>
        <p:spPr/>
        <p:txBody>
          <a:bodyPr/>
          <a:lstStyle/>
          <a:p>
            <a:r>
              <a:rPr lang="en-US"/>
              <a:t>Azure for Students</a:t>
            </a:r>
            <a:endParaRPr lang="en-KE"/>
          </a:p>
        </p:txBody>
      </p:sp>
      <p:sp>
        <p:nvSpPr>
          <p:cNvPr id="3" name="Content Placeholder 2">
            <a:extLst>
              <a:ext uri="{FF2B5EF4-FFF2-40B4-BE49-F238E27FC236}">
                <a16:creationId xmlns:a16="http://schemas.microsoft.com/office/drawing/2014/main" id="{F32F3376-33DB-769C-FA73-09ECA881309F}"/>
              </a:ext>
            </a:extLst>
          </p:cNvPr>
          <p:cNvSpPr>
            <a:spLocks noGrp="1"/>
          </p:cNvSpPr>
          <p:nvPr>
            <p:ph idx="1"/>
          </p:nvPr>
        </p:nvSpPr>
        <p:spPr>
          <a:xfrm>
            <a:off x="838199" y="2331879"/>
            <a:ext cx="7768857" cy="3643931"/>
          </a:xfrm>
        </p:spPr>
        <p:txBody>
          <a:bodyPr>
            <a:normAutofit/>
          </a:bodyPr>
          <a:lstStyle/>
          <a:p>
            <a:r>
              <a:rPr lang="en-US" sz="2800">
                <a:latin typeface="Segoe UI" panose="020B0502040204020203" pitchFamily="34" charset="0"/>
                <a:cs typeface="Segoe UI" panose="020B0502040204020203" pitchFamily="34" charset="0"/>
              </a:rPr>
              <a:t>Give students above 16 years access to:</a:t>
            </a:r>
          </a:p>
          <a:p>
            <a:pPr lvl="1"/>
            <a:r>
              <a:rPr lang="en-US" sz="2800">
                <a:latin typeface="Segoe UI" panose="020B0502040204020203" pitchFamily="34" charset="0"/>
                <a:cs typeface="Segoe UI" panose="020B0502040204020203" pitchFamily="34" charset="0"/>
              </a:rPr>
              <a:t>$100 in Azure credits,</a:t>
            </a:r>
          </a:p>
          <a:p>
            <a:pPr lvl="1"/>
            <a:r>
              <a:rPr lang="en-US" sz="2800">
                <a:latin typeface="Segoe UI" panose="020B0502040204020203" pitchFamily="34" charset="0"/>
                <a:cs typeface="Segoe UI" panose="020B0502040204020203" pitchFamily="34" charset="0"/>
              </a:rPr>
              <a:t>more than 25 free Azure Services, </a:t>
            </a:r>
          </a:p>
          <a:p>
            <a:pPr lvl="1"/>
            <a:r>
              <a:rPr lang="en-US" sz="2800">
                <a:latin typeface="Segoe UI" panose="020B0502040204020203" pitchFamily="34" charset="0"/>
                <a:cs typeface="Segoe UI" panose="020B0502040204020203" pitchFamily="34" charset="0"/>
              </a:rPr>
              <a:t>access to downloadable Dev Tools &amp; Learning Paths in one place.</a:t>
            </a:r>
            <a:endParaRPr lang="en-KE" sz="2800">
              <a:latin typeface="Segoe UI" panose="020B0502040204020203" pitchFamily="34" charset="0"/>
              <a:cs typeface="Segoe UI" panose="020B0502040204020203" pitchFamily="34" charset="0"/>
            </a:endParaRPr>
          </a:p>
        </p:txBody>
      </p:sp>
      <p:sp>
        <p:nvSpPr>
          <p:cNvPr id="4" name="Date Placeholder 3">
            <a:extLst>
              <a:ext uri="{FF2B5EF4-FFF2-40B4-BE49-F238E27FC236}">
                <a16:creationId xmlns:a16="http://schemas.microsoft.com/office/drawing/2014/main" id="{0A5AA77C-6B6B-F71D-6FAC-EB5DA69818A3}"/>
              </a:ext>
            </a:extLst>
          </p:cNvPr>
          <p:cNvSpPr>
            <a:spLocks noGrp="1"/>
          </p:cNvSpPr>
          <p:nvPr>
            <p:ph type="dt" sz="half" idx="10"/>
          </p:nvPr>
        </p:nvSpPr>
        <p:spPr/>
        <p:txBody>
          <a:bodyPr/>
          <a:lstStyle/>
          <a:p>
            <a:fld id="{BE0A88F0-556B-4BB7-8AAB-D63AEB65C662}" type="datetime1">
              <a:rPr lang="en-US" smtClean="0"/>
              <a:t>5/27/2022</a:t>
            </a:fld>
            <a:endParaRPr lang="en-US"/>
          </a:p>
        </p:txBody>
      </p:sp>
      <p:sp>
        <p:nvSpPr>
          <p:cNvPr id="5" name="Footer Placeholder 4">
            <a:extLst>
              <a:ext uri="{FF2B5EF4-FFF2-40B4-BE49-F238E27FC236}">
                <a16:creationId xmlns:a16="http://schemas.microsoft.com/office/drawing/2014/main" id="{7F10C86B-2666-9AD6-C49E-9033B560A910}"/>
              </a:ext>
            </a:extLst>
          </p:cNvPr>
          <p:cNvSpPr>
            <a:spLocks noGrp="1"/>
          </p:cNvSpPr>
          <p:nvPr>
            <p:ph type="ftr" sz="quarter" idx="11"/>
          </p:nvPr>
        </p:nvSpPr>
        <p:spPr/>
        <p:txBody>
          <a:bodyPr/>
          <a:lstStyle/>
          <a:p>
            <a:r>
              <a:rPr lang="en-US" b="1" i="0">
                <a:effectLst/>
                <a:latin typeface="Graphik Meetup"/>
              </a:rPr>
              <a:t>Microsoft Build: Student Developer Drop-in Day</a:t>
            </a:r>
          </a:p>
        </p:txBody>
      </p:sp>
      <p:sp>
        <p:nvSpPr>
          <p:cNvPr id="6" name="Slide Number Placeholder 5">
            <a:extLst>
              <a:ext uri="{FF2B5EF4-FFF2-40B4-BE49-F238E27FC236}">
                <a16:creationId xmlns:a16="http://schemas.microsoft.com/office/drawing/2014/main" id="{3AFA8B8C-C055-F5CF-6A85-F65EDBF0F772}"/>
              </a:ext>
            </a:extLst>
          </p:cNvPr>
          <p:cNvSpPr>
            <a:spLocks noGrp="1"/>
          </p:cNvSpPr>
          <p:nvPr>
            <p:ph type="sldNum" sz="quarter" idx="12"/>
          </p:nvPr>
        </p:nvSpPr>
        <p:spPr/>
        <p:txBody>
          <a:bodyPr/>
          <a:lstStyle/>
          <a:p>
            <a:fld id="{81D2C36F-4504-47C0-B82F-A167342A2754}" type="slidenum">
              <a:rPr lang="en-US" smtClean="0"/>
              <a:t>8</a:t>
            </a:fld>
            <a:endParaRPr lang="en-US"/>
          </a:p>
        </p:txBody>
      </p:sp>
    </p:spTree>
    <p:extLst>
      <p:ext uri="{BB962C8B-B14F-4D97-AF65-F5344CB8AC3E}">
        <p14:creationId xmlns:p14="http://schemas.microsoft.com/office/powerpoint/2010/main" val="3567936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870F1165-C2FC-4313-ADED-D8514C00E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D564DD-780E-4279-99FF-A16618E119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70874" y="0"/>
            <a:ext cx="6121125"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2228F-5C77-CD6E-044C-915EDD350F4C}"/>
              </a:ext>
            </a:extLst>
          </p:cNvPr>
          <p:cNvSpPr>
            <a:spLocks noGrp="1"/>
          </p:cNvSpPr>
          <p:nvPr>
            <p:ph type="title"/>
          </p:nvPr>
        </p:nvSpPr>
        <p:spPr>
          <a:xfrm>
            <a:off x="6806044" y="644892"/>
            <a:ext cx="3559429" cy="1501541"/>
          </a:xfrm>
        </p:spPr>
        <p:txBody>
          <a:bodyPr anchor="ctr">
            <a:normAutofit/>
          </a:bodyPr>
          <a:lstStyle/>
          <a:p>
            <a:r>
              <a:rPr lang="en-US"/>
              <a:t>Let’s claim our benefits!!</a:t>
            </a:r>
            <a:endParaRPr lang="en-KE"/>
          </a:p>
        </p:txBody>
      </p:sp>
      <p:pic>
        <p:nvPicPr>
          <p:cNvPr id="10" name="Picture 9">
            <a:extLst>
              <a:ext uri="{FF2B5EF4-FFF2-40B4-BE49-F238E27FC236}">
                <a16:creationId xmlns:a16="http://schemas.microsoft.com/office/drawing/2014/main" id="{4DB69701-12EE-E95A-C11B-6B593E69CC89}"/>
              </a:ext>
            </a:extLst>
          </p:cNvPr>
          <p:cNvPicPr>
            <a:picLocks noChangeAspect="1"/>
          </p:cNvPicPr>
          <p:nvPr/>
        </p:nvPicPr>
        <p:blipFill>
          <a:blip r:embed="rId2"/>
          <a:stretch>
            <a:fillRect/>
          </a:stretch>
        </p:blipFill>
        <p:spPr>
          <a:xfrm>
            <a:off x="367745" y="1031191"/>
            <a:ext cx="5343430" cy="4849163"/>
          </a:xfrm>
          <a:prstGeom prst="rect">
            <a:avLst/>
          </a:prstGeom>
        </p:spPr>
      </p:pic>
      <p:sp>
        <p:nvSpPr>
          <p:cNvPr id="3" name="Content Placeholder 2">
            <a:extLst>
              <a:ext uri="{FF2B5EF4-FFF2-40B4-BE49-F238E27FC236}">
                <a16:creationId xmlns:a16="http://schemas.microsoft.com/office/drawing/2014/main" id="{D6C31CB2-C983-37C5-11B8-EED991C47CE4}"/>
              </a:ext>
            </a:extLst>
          </p:cNvPr>
          <p:cNvSpPr>
            <a:spLocks noGrp="1"/>
          </p:cNvSpPr>
          <p:nvPr>
            <p:ph idx="1"/>
          </p:nvPr>
        </p:nvSpPr>
        <p:spPr>
          <a:xfrm>
            <a:off x="6806044" y="2772079"/>
            <a:ext cx="3559429" cy="2980446"/>
          </a:xfrm>
        </p:spPr>
        <p:txBody>
          <a:bodyPr>
            <a:normAutofit/>
          </a:bodyPr>
          <a:lstStyle/>
          <a:p>
            <a:pPr marL="0" indent="0">
              <a:buNone/>
            </a:pPr>
            <a:r>
              <a:rPr lang="en-US" sz="2400">
                <a:latin typeface="Segoe UI" panose="020B0502040204020203" pitchFamily="34" charset="0"/>
                <a:cs typeface="Segoe UI" panose="020B0502040204020203" pitchFamily="34" charset="0"/>
              </a:rPr>
              <a:t>Go to:</a:t>
            </a:r>
          </a:p>
          <a:p>
            <a:pPr marL="0" indent="0">
              <a:buNone/>
            </a:pPr>
            <a:r>
              <a:rPr lang="en-US" sz="2400" b="0" i="0" u="none" strike="noStrike">
                <a:solidFill>
                  <a:srgbClr val="9399F5"/>
                </a:solidFill>
                <a:effectLst/>
                <a:latin typeface="-apple-system"/>
                <a:hlinkClick r:id="rId3" tooltip="http://aka.ms/azure4student"/>
              </a:rPr>
              <a:t>aka.ms/azure4student</a:t>
            </a:r>
            <a:r>
              <a:rPr lang="en-US" sz="2400" b="0" i="0" u="none" strike="noStrike">
                <a:solidFill>
                  <a:srgbClr val="9399F5"/>
                </a:solidFill>
                <a:effectLst/>
                <a:latin typeface="-apple-system"/>
              </a:rPr>
              <a:t> </a:t>
            </a:r>
            <a:endParaRPr lang="en-KE" sz="2400" b="1">
              <a:latin typeface="Segoe UI" panose="020B0502040204020203" pitchFamily="34" charset="0"/>
              <a:cs typeface="Segoe UI" panose="020B0502040204020203" pitchFamily="34" charset="0"/>
            </a:endParaRPr>
          </a:p>
        </p:txBody>
      </p:sp>
      <p:sp>
        <p:nvSpPr>
          <p:cNvPr id="4" name="Date Placeholder 3">
            <a:extLst>
              <a:ext uri="{FF2B5EF4-FFF2-40B4-BE49-F238E27FC236}">
                <a16:creationId xmlns:a16="http://schemas.microsoft.com/office/drawing/2014/main" id="{37E8A313-7643-83B7-348B-71127161CB2D}"/>
              </a:ext>
            </a:extLst>
          </p:cNvPr>
          <p:cNvSpPr>
            <a:spLocks noGrp="1"/>
          </p:cNvSpPr>
          <p:nvPr>
            <p:ph type="dt" sz="half" idx="10"/>
          </p:nvPr>
        </p:nvSpPr>
        <p:spPr>
          <a:xfrm>
            <a:off x="6567054" y="6140304"/>
            <a:ext cx="4021275" cy="287075"/>
          </a:xfrm>
        </p:spPr>
        <p:txBody>
          <a:bodyPr>
            <a:normAutofit/>
          </a:bodyPr>
          <a:lstStyle/>
          <a:p>
            <a:pPr>
              <a:spcAft>
                <a:spcPts val="600"/>
              </a:spcAft>
            </a:pPr>
            <a:fld id="{BE0A88F0-556B-4BB7-8AAB-D63AEB65C662}" type="datetime1">
              <a:rPr lang="en-US" smtClean="0"/>
              <a:pPr>
                <a:spcAft>
                  <a:spcPts val="600"/>
                </a:spcAft>
              </a:pPr>
              <a:t>5/27/2022</a:t>
            </a:fld>
            <a:endParaRPr lang="en-US"/>
          </a:p>
        </p:txBody>
      </p:sp>
      <p:cxnSp>
        <p:nvCxnSpPr>
          <p:cNvPr id="31" name="Straight Connector 30">
            <a:extLst>
              <a:ext uri="{FF2B5EF4-FFF2-40B4-BE49-F238E27FC236}">
                <a16:creationId xmlns:a16="http://schemas.microsoft.com/office/drawing/2014/main" id="{ABAD74CF-CB22-463B-9031-D3BE16111B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40879E80-6393-739C-AD5B-D30587C6FE68}"/>
              </a:ext>
            </a:extLst>
          </p:cNvPr>
          <p:cNvSpPr>
            <a:spLocks noGrp="1"/>
          </p:cNvSpPr>
          <p:nvPr>
            <p:ph type="ftr" sz="quarter" idx="11"/>
          </p:nvPr>
        </p:nvSpPr>
        <p:spPr>
          <a:xfrm rot="5400000">
            <a:off x="9233562" y="2578526"/>
            <a:ext cx="4114800" cy="365125"/>
          </a:xfrm>
        </p:spPr>
        <p:txBody>
          <a:bodyPr>
            <a:noAutofit/>
          </a:bodyPr>
          <a:lstStyle/>
          <a:p>
            <a:r>
              <a:rPr lang="en-US" sz="1100" b="1" i="0">
                <a:effectLst/>
                <a:latin typeface="Graphik Meetup"/>
              </a:rPr>
              <a:t>Microsoft Build: Student Developer Drop-in Day</a:t>
            </a:r>
          </a:p>
        </p:txBody>
      </p:sp>
      <p:sp>
        <p:nvSpPr>
          <p:cNvPr id="6" name="Slide Number Placeholder 5">
            <a:extLst>
              <a:ext uri="{FF2B5EF4-FFF2-40B4-BE49-F238E27FC236}">
                <a16:creationId xmlns:a16="http://schemas.microsoft.com/office/drawing/2014/main" id="{342E164F-F053-E98A-CC37-BEF2504E602E}"/>
              </a:ext>
            </a:extLst>
          </p:cNvPr>
          <p:cNvSpPr>
            <a:spLocks noGrp="1"/>
          </p:cNvSpPr>
          <p:nvPr>
            <p:ph type="sldNum" sz="quarter" idx="12"/>
          </p:nvPr>
        </p:nvSpPr>
        <p:spPr>
          <a:xfrm>
            <a:off x="10821701" y="5672706"/>
            <a:ext cx="951908" cy="754673"/>
          </a:xfrm>
        </p:spPr>
        <p:txBody>
          <a:bodyPr>
            <a:normAutofit/>
          </a:bodyPr>
          <a:lstStyle/>
          <a:p>
            <a:pPr>
              <a:spcAft>
                <a:spcPts val="600"/>
              </a:spcAft>
            </a:pPr>
            <a:fld id="{81D2C36F-4504-47C0-B82F-A167342A2754}" type="slidenum">
              <a:rPr lang="en-US" smtClean="0"/>
              <a:pPr>
                <a:spcAft>
                  <a:spcPts val="600"/>
                </a:spcAft>
              </a:pPr>
              <a:t>9</a:t>
            </a:fld>
            <a:endParaRPr lang="en-US"/>
          </a:p>
        </p:txBody>
      </p:sp>
      <p:sp>
        <p:nvSpPr>
          <p:cNvPr id="33" name="Rectangle 32">
            <a:extLst>
              <a:ext uri="{FF2B5EF4-FFF2-40B4-BE49-F238E27FC236}">
                <a16:creationId xmlns:a16="http://schemas.microsoft.com/office/drawing/2014/main" id="{F5BB14C7-B6E4-427D-AEAC-7A18D089F9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8900" y="334928"/>
            <a:ext cx="5385355"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E95C7366-6A36-4307-81CE-FBD79DFF09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8900" y="2400300"/>
            <a:ext cx="430979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2B589D1-AB2D-469C-960E-40C719BA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38900" y="6047437"/>
            <a:ext cx="430979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409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emoVTI">
  <a:themeElements>
    <a:clrScheme name="Custom 1">
      <a:dk1>
        <a:srgbClr val="163A5A"/>
      </a:dk1>
      <a:lt1>
        <a:srgbClr val="163A5A"/>
      </a:lt1>
      <a:dk2>
        <a:srgbClr val="163A5A"/>
      </a:dk2>
      <a:lt2>
        <a:srgbClr val="1E4E79"/>
      </a:lt2>
      <a:accent1>
        <a:srgbClr val="FFFFFF"/>
      </a:accent1>
      <a:accent2>
        <a:srgbClr val="ED7D31"/>
      </a:accent2>
      <a:accent3>
        <a:srgbClr val="A5A5A5"/>
      </a:accent3>
      <a:accent4>
        <a:srgbClr val="FFC000"/>
      </a:accent4>
      <a:accent5>
        <a:srgbClr val="5B9BD5"/>
      </a:accent5>
      <a:accent6>
        <a:srgbClr val="70AD47"/>
      </a:accent6>
      <a:hlink>
        <a:srgbClr val="3F8BD0"/>
      </a:hlink>
      <a:folHlink>
        <a:srgbClr val="954F72"/>
      </a:folHlink>
    </a:clrScheme>
    <a:fontScheme name="Custom 3">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6ECA6DBED6E04B832764514ACDEB77" ma:contentTypeVersion="4" ma:contentTypeDescription="Create a new document." ma:contentTypeScope="" ma:versionID="4f2c1bd337bda89158fababf22dd568a">
  <xsd:schema xmlns:xsd="http://www.w3.org/2001/XMLSchema" xmlns:xs="http://www.w3.org/2001/XMLSchema" xmlns:p="http://schemas.microsoft.com/office/2006/metadata/properties" xmlns:ns2="79de9a30-5bab-4cdf-8ccb-90ca9b42954b" xmlns:ns3="8b1fc5da-70ac-4e94-9a9a-64459a48f628" targetNamespace="http://schemas.microsoft.com/office/2006/metadata/properties" ma:root="true" ma:fieldsID="2f8606a2852f85e0ea63eead42db76c1" ns2:_="" ns3:_="">
    <xsd:import namespace="79de9a30-5bab-4cdf-8ccb-90ca9b42954b"/>
    <xsd:import namespace="8b1fc5da-70ac-4e94-9a9a-64459a48f62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9de9a30-5bab-4cdf-8ccb-90ca9b4295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b1fc5da-70ac-4e94-9a9a-64459a48f62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0D49EA8-F2EF-436F-A837-C101A1CB1E0C}">
  <ds:schemaRefs>
    <ds:schemaRef ds:uri="79de9a30-5bab-4cdf-8ccb-90ca9b42954b"/>
    <ds:schemaRef ds:uri="8b1fc5da-70ac-4e94-9a9a-64459a48f62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DDCAE5F-9DB7-4ADC-A1F2-6364A6F1B4D9}">
  <ds:schemaRefs>
    <ds:schemaRef ds:uri="http://schemas.microsoft.com/sharepoint/v3/contenttype/forms"/>
  </ds:schemaRefs>
</ds:datastoreItem>
</file>

<file path=customXml/itemProps3.xml><?xml version="1.0" encoding="utf-8"?>
<ds:datastoreItem xmlns:ds="http://schemas.openxmlformats.org/officeDocument/2006/customXml" ds:itemID="{3752F357-BEAB-4287-A1FE-8ABCE006640F}">
  <ds:schemaRefs>
    <ds:schemaRef ds:uri="79de9a30-5bab-4cdf-8ccb-90ca9b42954b"/>
    <ds:schemaRef ds:uri="8b1fc5da-70ac-4e94-9a9a-64459a48f62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12</Slides>
  <Notes>2</Notes>
  <HiddenSlides>2</HiddenSlides>
  <ScaleCrop>false</ScaleCrop>
  <HeadingPairs>
    <vt:vector size="4" baseType="variant">
      <vt:variant>
        <vt:lpstr>Theme</vt:lpstr>
      </vt:variant>
      <vt:variant>
        <vt:i4>2</vt:i4>
      </vt:variant>
      <vt:variant>
        <vt:lpstr>Slide Titles</vt:lpstr>
      </vt:variant>
      <vt:variant>
        <vt:i4>12</vt:i4>
      </vt:variant>
    </vt:vector>
  </HeadingPairs>
  <TitlesOfParts>
    <vt:vector size="14" baseType="lpstr">
      <vt:lpstr>MemoVTI</vt:lpstr>
      <vt:lpstr>Office Theme</vt:lpstr>
      <vt:lpstr>Getting Started with  Azure for Students</vt:lpstr>
      <vt:lpstr>Bethany Jepchumba</vt:lpstr>
      <vt:lpstr>Session Objectives</vt:lpstr>
      <vt:lpstr>There is no cloud</vt:lpstr>
      <vt:lpstr>Why should you move to the cloud?</vt:lpstr>
      <vt:lpstr>Introducing Microsoft Azure</vt:lpstr>
      <vt:lpstr>PowerPoint Presentation</vt:lpstr>
      <vt:lpstr>Azure for Students</vt:lpstr>
      <vt:lpstr>Let’s claim our benefits!!</vt:lpstr>
      <vt:lpstr>Session Objectives.</vt:lpstr>
      <vt:lpstr>Resources and Next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2022-05-16T07:49:50Z</dcterms:created>
  <dcterms:modified xsi:type="dcterms:W3CDTF">2022-05-27T13:00:18Z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0x010100016ECA6DBED6E04B832764514ACDEB77</vt:lpwstr>
  </property>
</Properties>
</file>